
<file path=[Content_Types].xml><?xml version="1.0" encoding="utf-8"?>
<Types xmlns="http://schemas.openxmlformats.org/package/2006/content-types">
  <Default Extension="jpeg" ContentType="image/jpeg"/>
  <Default Extension="m4a" ContentType="audio/mp4"/>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7" r:id="rId1"/>
  </p:sldMasterIdLst>
  <p:notesMasterIdLst>
    <p:notesMasterId r:id="rId14"/>
  </p:notesMasterIdLst>
  <p:sldIdLst>
    <p:sldId id="256" r:id="rId2"/>
    <p:sldId id="257" r:id="rId3"/>
    <p:sldId id="258" r:id="rId4"/>
    <p:sldId id="261" r:id="rId5"/>
    <p:sldId id="262" r:id="rId6"/>
    <p:sldId id="260" r:id="rId7"/>
    <p:sldId id="267" r:id="rId8"/>
    <p:sldId id="265" r:id="rId9"/>
    <p:sldId id="263" r:id="rId10"/>
    <p:sldId id="266" r:id="rId11"/>
    <p:sldId id="268" r:id="rId12"/>
    <p:sldId id="264"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880">
          <p15:clr>
            <a:srgbClr val="A4A3A4"/>
          </p15:clr>
        </p15:guide>
        <p15:guide id="2" orient="horz" pos="162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D034"/>
    <a:srgbClr val="8136B9"/>
    <a:srgbClr val="C057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132B62-BFD3-3882-A270-D6ED590989F1}" v="156" dt="2023-03-10T15:05:35.077"/>
    <p1510:client id="{53F3846D-C221-15DC-DCA2-DCE9EAA47627}" v="48" dt="2023-03-10T16:10:54.671"/>
    <p1510:client id="{990CF5BA-D6DB-BF42-BFEF-B2837CCF8729}" v="1867" dt="2023-03-10T19:27:08.885"/>
    <p1510:client id="{C4641169-83EB-2394-A096-15410D19F77B}" v="10" dt="2023-03-10T20:41:53.0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pos="2880"/>
        <p:guide orient="horz" pos="1620"/>
      </p:guideLst>
    </p:cSldViewPr>
  </p:slide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SIN QURESHI" userId="S::mohsin.qureshi@student.lut.fi::3ab4592e-e227-42b7-a2dd-41c2576717f6" providerId="AD" clId="Web-{53F3846D-C221-15DC-DCA2-DCE9EAA47627}"/>
    <pc:docChg chg="addSld modSld sldOrd">
      <pc:chgData name="MOHSIN QURESHI" userId="S::mohsin.qureshi@student.lut.fi::3ab4592e-e227-42b7-a2dd-41c2576717f6" providerId="AD" clId="Web-{53F3846D-C221-15DC-DCA2-DCE9EAA47627}" dt="2023-03-10T16:10:54.671" v="46" actId="1076"/>
      <pc:docMkLst>
        <pc:docMk/>
      </pc:docMkLst>
      <pc:sldChg chg="addSp modSp modMedia addAnim">
        <pc:chgData name="MOHSIN QURESHI" userId="S::mohsin.qureshi@student.lut.fi::3ab4592e-e227-42b7-a2dd-41c2576717f6" providerId="AD" clId="Web-{53F3846D-C221-15DC-DCA2-DCE9EAA47627}" dt="2023-03-10T15:50:36.334" v="40" actId="1076"/>
        <pc:sldMkLst>
          <pc:docMk/>
          <pc:sldMk cId="3922334316" sldId="263"/>
        </pc:sldMkLst>
        <pc:picChg chg="add mod">
          <ac:chgData name="MOHSIN QURESHI" userId="S::mohsin.qureshi@student.lut.fi::3ab4592e-e227-42b7-a2dd-41c2576717f6" providerId="AD" clId="Web-{53F3846D-C221-15DC-DCA2-DCE9EAA47627}" dt="2023-03-10T15:50:36.334" v="40" actId="1076"/>
          <ac:picMkLst>
            <pc:docMk/>
            <pc:sldMk cId="3922334316" sldId="263"/>
            <ac:picMk id="5" creationId="{5ACBCD11-63D2-653B-C19C-9C345D8D387F}"/>
          </ac:picMkLst>
        </pc:picChg>
      </pc:sldChg>
      <pc:sldChg chg="addSp delSp modSp modMedia addAnim delAnim">
        <pc:chgData name="MOHSIN QURESHI" userId="S::mohsin.qureshi@student.lut.fi::3ab4592e-e227-42b7-a2dd-41c2576717f6" providerId="AD" clId="Web-{53F3846D-C221-15DC-DCA2-DCE9EAA47627}" dt="2023-03-10T16:10:54.671" v="46" actId="1076"/>
        <pc:sldMkLst>
          <pc:docMk/>
          <pc:sldMk cId="3446110672" sldId="265"/>
        </pc:sldMkLst>
        <pc:picChg chg="add del mod">
          <ac:chgData name="MOHSIN QURESHI" userId="S::mohsin.qureshi@student.lut.fi::3ab4592e-e227-42b7-a2dd-41c2576717f6" providerId="AD" clId="Web-{53F3846D-C221-15DC-DCA2-DCE9EAA47627}" dt="2023-03-10T16:10:38.952" v="44"/>
          <ac:picMkLst>
            <pc:docMk/>
            <pc:sldMk cId="3446110672" sldId="265"/>
            <ac:picMk id="5" creationId="{AA8E337B-B3E2-7F52-7CD7-446659158B60}"/>
          </ac:picMkLst>
        </pc:picChg>
        <pc:picChg chg="add mod">
          <ac:chgData name="MOHSIN QURESHI" userId="S::mohsin.qureshi@student.lut.fi::3ab4592e-e227-42b7-a2dd-41c2576717f6" providerId="AD" clId="Web-{53F3846D-C221-15DC-DCA2-DCE9EAA47627}" dt="2023-03-10T16:10:54.671" v="46" actId="1076"/>
          <ac:picMkLst>
            <pc:docMk/>
            <pc:sldMk cId="3446110672" sldId="265"/>
            <ac:picMk id="6" creationId="{50C998E1-B9AF-09A0-1EBE-0DCAC215185B}"/>
          </ac:picMkLst>
        </pc:picChg>
      </pc:sldChg>
      <pc:sldChg chg="addSp delSp modSp modMedia addAnim">
        <pc:chgData name="MOHSIN QURESHI" userId="S::mohsin.qureshi@student.lut.fi::3ab4592e-e227-42b7-a2dd-41c2576717f6" providerId="AD" clId="Web-{53F3846D-C221-15DC-DCA2-DCE9EAA47627}" dt="2023-03-10T15:57:10.795" v="42" actId="1076"/>
        <pc:sldMkLst>
          <pc:docMk/>
          <pc:sldMk cId="3301344946" sldId="266"/>
        </pc:sldMkLst>
        <pc:picChg chg="add mod">
          <ac:chgData name="MOHSIN QURESHI" userId="S::mohsin.qureshi@student.lut.fi::3ab4592e-e227-42b7-a2dd-41c2576717f6" providerId="AD" clId="Web-{53F3846D-C221-15DC-DCA2-DCE9EAA47627}" dt="2023-03-10T15:11:00.175" v="5" actId="14100"/>
          <ac:picMkLst>
            <pc:docMk/>
            <pc:sldMk cId="3301344946" sldId="266"/>
            <ac:picMk id="5" creationId="{1342CC6D-E1CB-C345-FDBE-5607C3BD7C60}"/>
          </ac:picMkLst>
        </pc:picChg>
        <pc:picChg chg="add mod">
          <ac:chgData name="MOHSIN QURESHI" userId="S::mohsin.qureshi@student.lut.fi::3ab4592e-e227-42b7-a2dd-41c2576717f6" providerId="AD" clId="Web-{53F3846D-C221-15DC-DCA2-DCE9EAA47627}" dt="2023-03-10T15:57:10.795" v="42" actId="1076"/>
          <ac:picMkLst>
            <pc:docMk/>
            <pc:sldMk cId="3301344946" sldId="266"/>
            <ac:picMk id="6" creationId="{786C83E2-FBC1-9CA1-67DD-095C4D214BF2}"/>
          </ac:picMkLst>
        </pc:picChg>
        <pc:picChg chg="del">
          <ac:chgData name="MOHSIN QURESHI" userId="S::mohsin.qureshi@student.lut.fi::3ab4592e-e227-42b7-a2dd-41c2576717f6" providerId="AD" clId="Web-{53F3846D-C221-15DC-DCA2-DCE9EAA47627}" dt="2023-03-10T15:10:35.862" v="0"/>
          <ac:picMkLst>
            <pc:docMk/>
            <pc:sldMk cId="3301344946" sldId="266"/>
            <ac:picMk id="8" creationId="{2022B338-B0E8-38D1-29A9-24DC0168F3AC}"/>
          </ac:picMkLst>
        </pc:picChg>
      </pc:sldChg>
      <pc:sldChg chg="delSp modSp add ord replId">
        <pc:chgData name="MOHSIN QURESHI" userId="S::mohsin.qureshi@student.lut.fi::3ab4592e-e227-42b7-a2dd-41c2576717f6" providerId="AD" clId="Web-{53F3846D-C221-15DC-DCA2-DCE9EAA47627}" dt="2023-03-10T15:13:39.037" v="36" actId="20577"/>
        <pc:sldMkLst>
          <pc:docMk/>
          <pc:sldMk cId="2279276479" sldId="268"/>
        </pc:sldMkLst>
        <pc:spChg chg="mod">
          <ac:chgData name="MOHSIN QURESHI" userId="S::mohsin.qureshi@student.lut.fi::3ab4592e-e227-42b7-a2dd-41c2576717f6" providerId="AD" clId="Web-{53F3846D-C221-15DC-DCA2-DCE9EAA47627}" dt="2023-03-10T15:13:39.037" v="36" actId="20577"/>
          <ac:spMkLst>
            <pc:docMk/>
            <pc:sldMk cId="2279276479" sldId="268"/>
            <ac:spMk id="2" creationId="{4D2C7A83-4A9F-42BD-4C85-83A112E65590}"/>
          </ac:spMkLst>
        </pc:spChg>
        <pc:spChg chg="mod">
          <ac:chgData name="MOHSIN QURESHI" userId="S::mohsin.qureshi@student.lut.fi::3ab4592e-e227-42b7-a2dd-41c2576717f6" providerId="AD" clId="Web-{53F3846D-C221-15DC-DCA2-DCE9EAA47627}" dt="2023-03-10T15:12:15.004" v="12" actId="1076"/>
          <ac:spMkLst>
            <pc:docMk/>
            <pc:sldMk cId="2279276479" sldId="268"/>
            <ac:spMk id="3" creationId="{8CE861EE-90DF-54B0-14A7-B41F2FCD914A}"/>
          </ac:spMkLst>
        </pc:spChg>
        <pc:picChg chg="del">
          <ac:chgData name="MOHSIN QURESHI" userId="S::mohsin.qureshi@student.lut.fi::3ab4592e-e227-42b7-a2dd-41c2576717f6" providerId="AD" clId="Web-{53F3846D-C221-15DC-DCA2-DCE9EAA47627}" dt="2023-03-10T15:12:01.582" v="8"/>
          <ac:picMkLst>
            <pc:docMk/>
            <pc:sldMk cId="2279276479" sldId="268"/>
            <ac:picMk id="5" creationId="{1342CC6D-E1CB-C345-FDBE-5607C3BD7C60}"/>
          </ac:picMkLst>
        </pc:picChg>
        <pc:picChg chg="del">
          <ac:chgData name="MOHSIN QURESHI" userId="S::mohsin.qureshi@student.lut.fi::3ab4592e-e227-42b7-a2dd-41c2576717f6" providerId="AD" clId="Web-{53F3846D-C221-15DC-DCA2-DCE9EAA47627}" dt="2023-03-10T15:12:03.426" v="9"/>
          <ac:picMkLst>
            <pc:docMk/>
            <pc:sldMk cId="2279276479" sldId="268"/>
            <ac:picMk id="7" creationId="{6046901A-ED87-6B05-F62F-622B31A0527D}"/>
          </ac:picMkLst>
        </pc:picChg>
      </pc:sldChg>
    </pc:docChg>
  </pc:docChgLst>
  <pc:docChgLst>
    <pc:chgData name="MOHSIN QURESHI" userId="S::mohsin.qureshi@student.lut.fi::3ab4592e-e227-42b7-a2dd-41c2576717f6" providerId="AD" clId="Web-{3A0F1F7B-6976-7394-386A-F3741E7D91E9}"/>
    <pc:docChg chg="addSld delSld modSld sldOrd">
      <pc:chgData name="MOHSIN QURESHI" userId="S::mohsin.qureshi@student.lut.fi::3ab4592e-e227-42b7-a2dd-41c2576717f6" providerId="AD" clId="Web-{3A0F1F7B-6976-7394-386A-F3741E7D91E9}" dt="2023-03-09T17:20:35.337" v="157" actId="20577"/>
      <pc:docMkLst>
        <pc:docMk/>
      </pc:docMkLst>
      <pc:sldChg chg="addSp delSp modSp">
        <pc:chgData name="MOHSIN QURESHI" userId="S::mohsin.qureshi@student.lut.fi::3ab4592e-e227-42b7-a2dd-41c2576717f6" providerId="AD" clId="Web-{3A0F1F7B-6976-7394-386A-F3741E7D91E9}" dt="2023-03-09T16:24:52.185" v="114" actId="14100"/>
        <pc:sldMkLst>
          <pc:docMk/>
          <pc:sldMk cId="3922334316" sldId="263"/>
        </pc:sldMkLst>
        <pc:spChg chg="mod">
          <ac:chgData name="MOHSIN QURESHI" userId="S::mohsin.qureshi@student.lut.fi::3ab4592e-e227-42b7-a2dd-41c2576717f6" providerId="AD" clId="Web-{3A0F1F7B-6976-7394-386A-F3741E7D91E9}" dt="2023-03-09T15:50:12.311" v="56" actId="14100"/>
          <ac:spMkLst>
            <pc:docMk/>
            <pc:sldMk cId="3922334316" sldId="263"/>
            <ac:spMk id="3" creationId="{8CE861EE-90DF-54B0-14A7-B41F2FCD914A}"/>
          </ac:spMkLst>
        </pc:spChg>
        <pc:picChg chg="add del mod">
          <ac:chgData name="MOHSIN QURESHI" userId="S::mohsin.qureshi@student.lut.fi::3ab4592e-e227-42b7-a2dd-41c2576717f6" providerId="AD" clId="Web-{3A0F1F7B-6976-7394-386A-F3741E7D91E9}" dt="2023-03-09T15:45:42.638" v="37"/>
          <ac:picMkLst>
            <pc:docMk/>
            <pc:sldMk cId="3922334316" sldId="263"/>
            <ac:picMk id="5" creationId="{A6612E70-561D-623B-476A-290BCD6C590D}"/>
          </ac:picMkLst>
        </pc:picChg>
        <pc:picChg chg="add del mod">
          <ac:chgData name="MOHSIN QURESHI" userId="S::mohsin.qureshi@student.lut.fi::3ab4592e-e227-42b7-a2dd-41c2576717f6" providerId="AD" clId="Web-{3A0F1F7B-6976-7394-386A-F3741E7D91E9}" dt="2023-03-09T15:45:39.825" v="35"/>
          <ac:picMkLst>
            <pc:docMk/>
            <pc:sldMk cId="3922334316" sldId="263"/>
            <ac:picMk id="6" creationId="{8875E700-E806-0F73-8D7B-7B673FF7F8DC}"/>
          </ac:picMkLst>
        </pc:picChg>
        <pc:picChg chg="add del mod">
          <ac:chgData name="MOHSIN QURESHI" userId="S::mohsin.qureshi@student.lut.fi::3ab4592e-e227-42b7-a2dd-41c2576717f6" providerId="AD" clId="Web-{3A0F1F7B-6976-7394-386A-F3741E7D91E9}" dt="2023-03-09T15:45:41.185" v="36"/>
          <ac:picMkLst>
            <pc:docMk/>
            <pc:sldMk cId="3922334316" sldId="263"/>
            <ac:picMk id="7" creationId="{1F5202A6-4BFF-DA25-6900-2ED6F0B7DEB9}"/>
          </ac:picMkLst>
        </pc:picChg>
        <pc:picChg chg="add del mod">
          <ac:chgData name="MOHSIN QURESHI" userId="S::mohsin.qureshi@student.lut.fi::3ab4592e-e227-42b7-a2dd-41c2576717f6" providerId="AD" clId="Web-{3A0F1F7B-6976-7394-386A-F3741E7D91E9}" dt="2023-03-09T15:49:16.717" v="43"/>
          <ac:picMkLst>
            <pc:docMk/>
            <pc:sldMk cId="3922334316" sldId="263"/>
            <ac:picMk id="8" creationId="{D7C9AE16-C678-C0E8-77BC-3B1C3F624F21}"/>
          </ac:picMkLst>
        </pc:picChg>
        <pc:picChg chg="add del mod">
          <ac:chgData name="MOHSIN QURESHI" userId="S::mohsin.qureshi@student.lut.fi::3ab4592e-e227-42b7-a2dd-41c2576717f6" providerId="AD" clId="Web-{3A0F1F7B-6976-7394-386A-F3741E7D91E9}" dt="2023-03-09T15:51:00.780" v="59"/>
          <ac:picMkLst>
            <pc:docMk/>
            <pc:sldMk cId="3922334316" sldId="263"/>
            <ac:picMk id="9" creationId="{8E75A54C-5D28-E76D-E1B2-B09FB32687CD}"/>
          </ac:picMkLst>
        </pc:picChg>
        <pc:picChg chg="add mod">
          <ac:chgData name="MOHSIN QURESHI" userId="S::mohsin.qureshi@student.lut.fi::3ab4592e-e227-42b7-a2dd-41c2576717f6" providerId="AD" clId="Web-{3A0F1F7B-6976-7394-386A-F3741E7D91E9}" dt="2023-03-09T16:03:38.036" v="95" actId="1076"/>
          <ac:picMkLst>
            <pc:docMk/>
            <pc:sldMk cId="3922334316" sldId="263"/>
            <ac:picMk id="10" creationId="{89556573-E770-7507-C959-DE8E050409F2}"/>
          </ac:picMkLst>
        </pc:picChg>
        <pc:picChg chg="add mod">
          <ac:chgData name="MOHSIN QURESHI" userId="S::mohsin.qureshi@student.lut.fi::3ab4592e-e227-42b7-a2dd-41c2576717f6" providerId="AD" clId="Web-{3A0F1F7B-6976-7394-386A-F3741E7D91E9}" dt="2023-03-09T16:24:28.857" v="110" actId="1076"/>
          <ac:picMkLst>
            <pc:docMk/>
            <pc:sldMk cId="3922334316" sldId="263"/>
            <ac:picMk id="11" creationId="{42D03B92-2D07-784D-B100-7464DB584686}"/>
          </ac:picMkLst>
        </pc:picChg>
        <pc:picChg chg="add mod">
          <ac:chgData name="MOHSIN QURESHI" userId="S::mohsin.qureshi@student.lut.fi::3ab4592e-e227-42b7-a2dd-41c2576717f6" providerId="AD" clId="Web-{3A0F1F7B-6976-7394-386A-F3741E7D91E9}" dt="2023-03-09T16:14:16.165" v="109" actId="1076"/>
          <ac:picMkLst>
            <pc:docMk/>
            <pc:sldMk cId="3922334316" sldId="263"/>
            <ac:picMk id="12" creationId="{328ED8F2-2688-423D-51F4-69E59029726A}"/>
          </ac:picMkLst>
        </pc:picChg>
        <pc:picChg chg="add mod">
          <ac:chgData name="MOHSIN QURESHI" userId="S::mohsin.qureshi@student.lut.fi::3ab4592e-e227-42b7-a2dd-41c2576717f6" providerId="AD" clId="Web-{3A0F1F7B-6976-7394-386A-F3741E7D91E9}" dt="2023-03-09T16:04:04.239" v="98" actId="14100"/>
          <ac:picMkLst>
            <pc:docMk/>
            <pc:sldMk cId="3922334316" sldId="263"/>
            <ac:picMk id="13" creationId="{020AC15C-1955-8936-2324-69C1D9E25C8C}"/>
          </ac:picMkLst>
        </pc:picChg>
        <pc:picChg chg="add mod">
          <ac:chgData name="MOHSIN QURESHI" userId="S::mohsin.qureshi@student.lut.fi::3ab4592e-e227-42b7-a2dd-41c2576717f6" providerId="AD" clId="Web-{3A0F1F7B-6976-7394-386A-F3741E7D91E9}" dt="2023-03-09T16:24:34.013" v="111" actId="1076"/>
          <ac:picMkLst>
            <pc:docMk/>
            <pc:sldMk cId="3922334316" sldId="263"/>
            <ac:picMk id="14" creationId="{9CBF82CC-8DE8-6A30-49F9-DC90060030F5}"/>
          </ac:picMkLst>
        </pc:picChg>
        <pc:picChg chg="add mod">
          <ac:chgData name="MOHSIN QURESHI" userId="S::mohsin.qureshi@student.lut.fi::3ab4592e-e227-42b7-a2dd-41c2576717f6" providerId="AD" clId="Web-{3A0F1F7B-6976-7394-386A-F3741E7D91E9}" dt="2023-03-09T16:24:52.185" v="114" actId="14100"/>
          <ac:picMkLst>
            <pc:docMk/>
            <pc:sldMk cId="3922334316" sldId="263"/>
            <ac:picMk id="15" creationId="{B4E30E7A-8160-B0FE-9220-28F27DA9587B}"/>
          </ac:picMkLst>
        </pc:picChg>
      </pc:sldChg>
      <pc:sldChg chg="add del ord replId">
        <pc:chgData name="MOHSIN QURESHI" userId="S::mohsin.qureshi@student.lut.fi::3ab4592e-e227-42b7-a2dd-41c2576717f6" providerId="AD" clId="Web-{3A0F1F7B-6976-7394-386A-F3741E7D91E9}" dt="2023-03-09T15:44:54.637" v="24"/>
        <pc:sldMkLst>
          <pc:docMk/>
          <pc:sldMk cId="167504757" sldId="265"/>
        </pc:sldMkLst>
      </pc:sldChg>
      <pc:sldChg chg="modSp add ord replId">
        <pc:chgData name="MOHSIN QURESHI" userId="S::mohsin.qureshi@student.lut.fi::3ab4592e-e227-42b7-a2dd-41c2576717f6" providerId="AD" clId="Web-{3A0F1F7B-6976-7394-386A-F3741E7D91E9}" dt="2023-03-09T17:05:51.938" v="154" actId="1076"/>
        <pc:sldMkLst>
          <pc:docMk/>
          <pc:sldMk cId="3446110672" sldId="265"/>
        </pc:sldMkLst>
        <pc:picChg chg="mod">
          <ac:chgData name="MOHSIN QURESHI" userId="S::mohsin.qureshi@student.lut.fi::3ab4592e-e227-42b7-a2dd-41c2576717f6" providerId="AD" clId="Web-{3A0F1F7B-6976-7394-386A-F3741E7D91E9}" dt="2023-03-09T17:05:51.938" v="154" actId="1076"/>
          <ac:picMkLst>
            <pc:docMk/>
            <pc:sldMk cId="3446110672" sldId="265"/>
            <ac:picMk id="6" creationId="{8875E700-E806-0F73-8D7B-7B673FF7F8DC}"/>
          </ac:picMkLst>
        </pc:picChg>
      </pc:sldChg>
      <pc:sldChg chg="modSp add del ord replId">
        <pc:chgData name="MOHSIN QURESHI" userId="S::mohsin.qureshi@student.lut.fi::3ab4592e-e227-42b7-a2dd-41c2576717f6" providerId="AD" clId="Web-{3A0F1F7B-6976-7394-386A-F3741E7D91E9}" dt="2023-03-09T15:45:22.263" v="32"/>
        <pc:sldMkLst>
          <pc:docMk/>
          <pc:sldMk cId="3593455356" sldId="265"/>
        </pc:sldMkLst>
        <pc:spChg chg="mod">
          <ac:chgData name="MOHSIN QURESHI" userId="S::mohsin.qureshi@student.lut.fi::3ab4592e-e227-42b7-a2dd-41c2576717f6" providerId="AD" clId="Web-{3A0F1F7B-6976-7394-386A-F3741E7D91E9}" dt="2023-03-09T15:45:18.200" v="30" actId="20577"/>
          <ac:spMkLst>
            <pc:docMk/>
            <pc:sldMk cId="3593455356" sldId="265"/>
            <ac:spMk id="2" creationId="{E945F7B3-BCCB-E848-BD7E-9ED81E0A2321}"/>
          </ac:spMkLst>
        </pc:spChg>
      </pc:sldChg>
      <pc:sldChg chg="addSp delSp modSp add ord replId modTransition">
        <pc:chgData name="MOHSIN QURESHI" userId="S::mohsin.qureshi@student.lut.fi::3ab4592e-e227-42b7-a2dd-41c2576717f6" providerId="AD" clId="Web-{3A0F1F7B-6976-7394-386A-F3741E7D91E9}" dt="2023-03-09T17:20:35.337" v="157" actId="20577"/>
        <pc:sldMkLst>
          <pc:docMk/>
          <pc:sldMk cId="3301344946" sldId="266"/>
        </pc:sldMkLst>
        <pc:spChg chg="mod">
          <ac:chgData name="MOHSIN QURESHI" userId="S::mohsin.qureshi@student.lut.fi::3ab4592e-e227-42b7-a2dd-41c2576717f6" providerId="AD" clId="Web-{3A0F1F7B-6976-7394-386A-F3741E7D91E9}" dt="2023-03-09T17:20:35.337" v="157" actId="20577"/>
          <ac:spMkLst>
            <pc:docMk/>
            <pc:sldMk cId="3301344946" sldId="266"/>
            <ac:spMk id="3" creationId="{8CE861EE-90DF-54B0-14A7-B41F2FCD914A}"/>
          </ac:spMkLst>
        </pc:spChg>
        <pc:picChg chg="del">
          <ac:chgData name="MOHSIN QURESHI" userId="S::mohsin.qureshi@student.lut.fi::3ab4592e-e227-42b7-a2dd-41c2576717f6" providerId="AD" clId="Web-{3A0F1F7B-6976-7394-386A-F3741E7D91E9}" dt="2023-03-09T16:25:15.123" v="116"/>
          <ac:picMkLst>
            <pc:docMk/>
            <pc:sldMk cId="3301344946" sldId="266"/>
            <ac:picMk id="5" creationId="{A6612E70-561D-623B-476A-290BCD6C590D}"/>
          </ac:picMkLst>
        </pc:picChg>
        <pc:picChg chg="del">
          <ac:chgData name="MOHSIN QURESHI" userId="S::mohsin.qureshi@student.lut.fi::3ab4592e-e227-42b7-a2dd-41c2576717f6" providerId="AD" clId="Web-{3A0F1F7B-6976-7394-386A-F3741E7D91E9}" dt="2023-03-09T16:25:17.779" v="118"/>
          <ac:picMkLst>
            <pc:docMk/>
            <pc:sldMk cId="3301344946" sldId="266"/>
            <ac:picMk id="6" creationId="{8875E700-E806-0F73-8D7B-7B673FF7F8DC}"/>
          </ac:picMkLst>
        </pc:picChg>
        <pc:picChg chg="del">
          <ac:chgData name="MOHSIN QURESHI" userId="S::mohsin.qureshi@student.lut.fi::3ab4592e-e227-42b7-a2dd-41c2576717f6" providerId="AD" clId="Web-{3A0F1F7B-6976-7394-386A-F3741E7D91E9}" dt="2023-03-09T16:25:16.482" v="117"/>
          <ac:picMkLst>
            <pc:docMk/>
            <pc:sldMk cId="3301344946" sldId="266"/>
            <ac:picMk id="7" creationId="{1F5202A6-4BFF-DA25-6900-2ED6F0B7DEB9}"/>
          </ac:picMkLst>
        </pc:picChg>
        <pc:picChg chg="add del mod">
          <ac:chgData name="MOHSIN QURESHI" userId="S::mohsin.qureshi@student.lut.fi::3ab4592e-e227-42b7-a2dd-41c2576717f6" providerId="AD" clId="Web-{3A0F1F7B-6976-7394-386A-F3741E7D91E9}" dt="2023-03-09T16:30:16.562" v="125"/>
          <ac:picMkLst>
            <pc:docMk/>
            <pc:sldMk cId="3301344946" sldId="266"/>
            <ac:picMk id="8" creationId="{20D80790-C491-E669-E2C5-E172B63576DE}"/>
          </ac:picMkLst>
        </pc:picChg>
        <pc:picChg chg="add mod">
          <ac:chgData name="MOHSIN QURESHI" userId="S::mohsin.qureshi@student.lut.fi::3ab4592e-e227-42b7-a2dd-41c2576717f6" providerId="AD" clId="Web-{3A0F1F7B-6976-7394-386A-F3741E7D91E9}" dt="2023-03-09T16:35:24.315" v="143" actId="1076"/>
          <ac:picMkLst>
            <pc:docMk/>
            <pc:sldMk cId="3301344946" sldId="266"/>
            <ac:picMk id="9" creationId="{E7CA0B0B-2D6C-5874-3C53-8E8AFD1888FE}"/>
          </ac:picMkLst>
        </pc:picChg>
        <pc:picChg chg="add mod">
          <ac:chgData name="MOHSIN QURESHI" userId="S::mohsin.qureshi@student.lut.fi::3ab4592e-e227-42b7-a2dd-41c2576717f6" providerId="AD" clId="Web-{3A0F1F7B-6976-7394-386A-F3741E7D91E9}" dt="2023-03-09T16:36:08.424" v="151" actId="1076"/>
          <ac:picMkLst>
            <pc:docMk/>
            <pc:sldMk cId="3301344946" sldId="266"/>
            <ac:picMk id="10" creationId="{23315AF6-73E1-DD2B-89FD-67F025107E11}"/>
          </ac:picMkLst>
        </pc:picChg>
        <pc:picChg chg="add mod">
          <ac:chgData name="MOHSIN QURESHI" userId="S::mohsin.qureshi@student.lut.fi::3ab4592e-e227-42b7-a2dd-41c2576717f6" providerId="AD" clId="Web-{3A0F1F7B-6976-7394-386A-F3741E7D91E9}" dt="2023-03-09T16:35:59.893" v="149" actId="14100"/>
          <ac:picMkLst>
            <pc:docMk/>
            <pc:sldMk cId="3301344946" sldId="266"/>
            <ac:picMk id="11" creationId="{147EBF8D-217B-AD5D-05AA-22ADFCFD0D48}"/>
          </ac:picMkLst>
        </pc:picChg>
      </pc:sldChg>
    </pc:docChg>
  </pc:docChgLst>
  <pc:docChgLst>
    <pc:chgData name="Nghia Nguyen" userId="f2f33c23-dd8d-4043-af76-b4f752952a72" providerId="ADAL" clId="{84DED41D-8E35-43BA-8F01-8F312B152908}"/>
    <pc:docChg chg="undo custSel addSld modSld">
      <pc:chgData name="Nghia Nguyen" userId="f2f33c23-dd8d-4043-af76-b4f752952a72" providerId="ADAL" clId="{84DED41D-8E35-43BA-8F01-8F312B152908}" dt="2023-03-09T17:26:59.783" v="231" actId="20577"/>
      <pc:docMkLst>
        <pc:docMk/>
      </pc:docMkLst>
      <pc:sldChg chg="addSp delSp modSp mod delAnim modAnim modNotesTx">
        <pc:chgData name="Nghia Nguyen" userId="f2f33c23-dd8d-4043-af76-b4f752952a72" providerId="ADAL" clId="{84DED41D-8E35-43BA-8F01-8F312B152908}" dt="2023-03-09T17:23:57.524" v="226" actId="1076"/>
        <pc:sldMkLst>
          <pc:docMk/>
          <pc:sldMk cId="221697645" sldId="262"/>
        </pc:sldMkLst>
        <pc:spChg chg="del">
          <ac:chgData name="Nghia Nguyen" userId="f2f33c23-dd8d-4043-af76-b4f752952a72" providerId="ADAL" clId="{84DED41D-8E35-43BA-8F01-8F312B152908}" dt="2023-03-09T16:55:10.592" v="0" actId="478"/>
          <ac:spMkLst>
            <pc:docMk/>
            <pc:sldMk cId="221697645" sldId="262"/>
            <ac:spMk id="3" creationId="{275615B4-8215-DB8F-043D-59EC610C267B}"/>
          </ac:spMkLst>
        </pc:spChg>
        <pc:picChg chg="add mod">
          <ac:chgData name="Nghia Nguyen" userId="f2f33c23-dd8d-4043-af76-b4f752952a72" providerId="ADAL" clId="{84DED41D-8E35-43BA-8F01-8F312B152908}" dt="2023-03-09T16:55:16.593" v="2" actId="1076"/>
          <ac:picMkLst>
            <pc:docMk/>
            <pc:sldMk cId="221697645" sldId="262"/>
            <ac:picMk id="5" creationId="{66C70D0C-671B-9FBA-6AA2-3D15538076DB}"/>
          </ac:picMkLst>
        </pc:picChg>
        <pc:picChg chg="add del mod">
          <ac:chgData name="Nghia Nguyen" userId="f2f33c23-dd8d-4043-af76-b4f752952a72" providerId="ADAL" clId="{84DED41D-8E35-43BA-8F01-8F312B152908}" dt="2023-03-09T17:19:49.723" v="223" actId="478"/>
          <ac:picMkLst>
            <pc:docMk/>
            <pc:sldMk cId="221697645" sldId="262"/>
            <ac:picMk id="15" creationId="{46418975-8571-C5A6-AE60-B87B20C5C8CE}"/>
          </ac:picMkLst>
        </pc:picChg>
        <pc:picChg chg="del mod">
          <ac:chgData name="Nghia Nguyen" userId="f2f33c23-dd8d-4043-af76-b4f752952a72" providerId="ADAL" clId="{84DED41D-8E35-43BA-8F01-8F312B152908}" dt="2023-03-09T17:19:08.513" v="219" actId="478"/>
          <ac:picMkLst>
            <pc:docMk/>
            <pc:sldMk cId="221697645" sldId="262"/>
            <ac:picMk id="28" creationId="{AA565E9B-1FDC-A44A-DC52-474B599DFA96}"/>
          </ac:picMkLst>
        </pc:picChg>
        <pc:picChg chg="mod">
          <ac:chgData name="Nghia Nguyen" userId="f2f33c23-dd8d-4043-af76-b4f752952a72" providerId="ADAL" clId="{84DED41D-8E35-43BA-8F01-8F312B152908}" dt="2023-03-09T17:23:57.524" v="226" actId="1076"/>
          <ac:picMkLst>
            <pc:docMk/>
            <pc:sldMk cId="221697645" sldId="262"/>
            <ac:picMk id="29" creationId="{730EC9C7-ECED-AF40-2FB7-E76AD8D80B28}"/>
          </ac:picMkLst>
        </pc:picChg>
      </pc:sldChg>
      <pc:sldChg chg="addSp delSp modSp new mod addAnim delAnim modAnim modNotesTx">
        <pc:chgData name="Nghia Nguyen" userId="f2f33c23-dd8d-4043-af76-b4f752952a72" providerId="ADAL" clId="{84DED41D-8E35-43BA-8F01-8F312B152908}" dt="2023-03-09T17:26:59.783" v="231" actId="20577"/>
        <pc:sldMkLst>
          <pc:docMk/>
          <pc:sldMk cId="2795859457" sldId="267"/>
        </pc:sldMkLst>
        <pc:spChg chg="mod">
          <ac:chgData name="Nghia Nguyen" userId="f2f33c23-dd8d-4043-af76-b4f752952a72" providerId="ADAL" clId="{84DED41D-8E35-43BA-8F01-8F312B152908}" dt="2023-03-09T17:08:37.982" v="175" actId="20577"/>
          <ac:spMkLst>
            <pc:docMk/>
            <pc:sldMk cId="2795859457" sldId="267"/>
            <ac:spMk id="2" creationId="{1B604861-C0D3-E281-EF18-63FFFB73BDE1}"/>
          </ac:spMkLst>
        </pc:spChg>
        <pc:spChg chg="del">
          <ac:chgData name="Nghia Nguyen" userId="f2f33c23-dd8d-4043-af76-b4f752952a72" providerId="ADAL" clId="{84DED41D-8E35-43BA-8F01-8F312B152908}" dt="2023-03-09T17:04:27.152" v="123" actId="478"/>
          <ac:spMkLst>
            <pc:docMk/>
            <pc:sldMk cId="2795859457" sldId="267"/>
            <ac:spMk id="3" creationId="{5A119F98-8B1F-A20D-8AC1-F0C126F2E03E}"/>
          </ac:spMkLst>
        </pc:spChg>
        <pc:picChg chg="add mod">
          <ac:chgData name="Nghia Nguyen" userId="f2f33c23-dd8d-4043-af76-b4f752952a72" providerId="ADAL" clId="{84DED41D-8E35-43BA-8F01-8F312B152908}" dt="2023-03-09T17:05:20.269" v="131" actId="14100"/>
          <ac:picMkLst>
            <pc:docMk/>
            <pc:sldMk cId="2795859457" sldId="267"/>
            <ac:picMk id="5" creationId="{7AC1ED97-F318-616D-F902-E37F12F68D60}"/>
          </ac:picMkLst>
        </pc:picChg>
        <pc:picChg chg="add del mod">
          <ac:chgData name="Nghia Nguyen" userId="f2f33c23-dd8d-4043-af76-b4f752952a72" providerId="ADAL" clId="{84DED41D-8E35-43BA-8F01-8F312B152908}" dt="2023-03-09T17:05:58.892" v="135" actId="478"/>
          <ac:picMkLst>
            <pc:docMk/>
            <pc:sldMk cId="2795859457" sldId="267"/>
            <ac:picMk id="6" creationId="{11EEE025-EE43-84D1-817E-3A10A0AF220F}"/>
          </ac:picMkLst>
        </pc:picChg>
        <pc:picChg chg="mod">
          <ac:chgData name="Nghia Nguyen" userId="f2f33c23-dd8d-4043-af76-b4f752952a72" providerId="ADAL" clId="{84DED41D-8E35-43BA-8F01-8F312B152908}" dt="2023-03-09T17:26:38.056" v="227" actId="1076"/>
          <ac:picMkLst>
            <pc:docMk/>
            <pc:sldMk cId="2795859457" sldId="267"/>
            <ac:picMk id="7" creationId="{1EC19804-528C-5349-C046-40AED452AFF1}"/>
          </ac:picMkLst>
        </pc:picChg>
      </pc:sldChg>
    </pc:docChg>
  </pc:docChgLst>
  <pc:docChgLst>
    <pc:chgData name="MOHSIN QURESHI" userId="S::mohsin.qureshi@student.lut.fi::3ab4592e-e227-42b7-a2dd-41c2576717f6" providerId="AD" clId="Web-{3C132B62-BFD3-3882-A270-D6ED590989F1}"/>
    <pc:docChg chg="modSld">
      <pc:chgData name="MOHSIN QURESHI" userId="S::mohsin.qureshi@student.lut.fi::3ab4592e-e227-42b7-a2dd-41c2576717f6" providerId="AD" clId="Web-{3C132B62-BFD3-3882-A270-D6ED590989F1}" dt="2023-03-10T15:05:35.077" v="130" actId="14100"/>
      <pc:docMkLst>
        <pc:docMk/>
      </pc:docMkLst>
      <pc:sldChg chg="addSp delSp modSp">
        <pc:chgData name="MOHSIN QURESHI" userId="S::mohsin.qureshi@student.lut.fi::3ab4592e-e227-42b7-a2dd-41c2576717f6" providerId="AD" clId="Web-{3C132B62-BFD3-3882-A270-D6ED590989F1}" dt="2023-03-10T14:59:58.855" v="105" actId="14100"/>
        <pc:sldMkLst>
          <pc:docMk/>
          <pc:sldMk cId="3922334316" sldId="263"/>
        </pc:sldMkLst>
        <pc:spChg chg="mod">
          <ac:chgData name="MOHSIN QURESHI" userId="S::mohsin.qureshi@student.lut.fi::3ab4592e-e227-42b7-a2dd-41c2576717f6" providerId="AD" clId="Web-{3C132B62-BFD3-3882-A270-D6ED590989F1}" dt="2023-03-10T14:44:10.422" v="84" actId="20577"/>
          <ac:spMkLst>
            <pc:docMk/>
            <pc:sldMk cId="3922334316" sldId="263"/>
            <ac:spMk id="3" creationId="{8CE861EE-90DF-54B0-14A7-B41F2FCD914A}"/>
          </ac:spMkLst>
        </pc:spChg>
        <pc:picChg chg="add del mod">
          <ac:chgData name="MOHSIN QURESHI" userId="S::mohsin.qureshi@student.lut.fi::3ab4592e-e227-42b7-a2dd-41c2576717f6" providerId="AD" clId="Web-{3C132B62-BFD3-3882-A270-D6ED590989F1}" dt="2023-03-10T14:43:50.109" v="78"/>
          <ac:picMkLst>
            <pc:docMk/>
            <pc:sldMk cId="3922334316" sldId="263"/>
            <ac:picMk id="5" creationId="{E3C865D4-738F-8B15-3B0F-97B3B45F1BD6}"/>
          </ac:picMkLst>
        </pc:picChg>
        <pc:picChg chg="add del mod">
          <ac:chgData name="MOHSIN QURESHI" userId="S::mohsin.qureshi@student.lut.fi::3ab4592e-e227-42b7-a2dd-41c2576717f6" providerId="AD" clId="Web-{3C132B62-BFD3-3882-A270-D6ED590989F1}" dt="2023-03-10T14:47:58.002" v="94"/>
          <ac:picMkLst>
            <pc:docMk/>
            <pc:sldMk cId="3922334316" sldId="263"/>
            <ac:picMk id="6" creationId="{455A86D4-BFBD-39FE-BAB2-D3E99A303846}"/>
          </ac:picMkLst>
        </pc:picChg>
        <pc:picChg chg="add mod">
          <ac:chgData name="MOHSIN QURESHI" userId="S::mohsin.qureshi@student.lut.fi::3ab4592e-e227-42b7-a2dd-41c2576717f6" providerId="AD" clId="Web-{3C132B62-BFD3-3882-A270-D6ED590989F1}" dt="2023-03-10T14:47:40.846" v="92" actId="14100"/>
          <ac:picMkLst>
            <pc:docMk/>
            <pc:sldMk cId="3922334316" sldId="263"/>
            <ac:picMk id="7" creationId="{B799E324-50C6-DB56-2D68-0ACBEFB8CB26}"/>
          </ac:picMkLst>
        </pc:picChg>
        <pc:picChg chg="add del mod">
          <ac:chgData name="MOHSIN QURESHI" userId="S::mohsin.qureshi@student.lut.fi::3ab4592e-e227-42b7-a2dd-41c2576717f6" providerId="AD" clId="Web-{3C132B62-BFD3-3882-A270-D6ED590989F1}" dt="2023-03-10T14:59:40.667" v="101"/>
          <ac:picMkLst>
            <pc:docMk/>
            <pc:sldMk cId="3922334316" sldId="263"/>
            <ac:picMk id="8" creationId="{4B960A11-6E5F-10ED-6B1B-3AC7E806AF87}"/>
          </ac:picMkLst>
        </pc:picChg>
        <pc:picChg chg="add mod">
          <ac:chgData name="MOHSIN QURESHI" userId="S::mohsin.qureshi@student.lut.fi::3ab4592e-e227-42b7-a2dd-41c2576717f6" providerId="AD" clId="Web-{3C132B62-BFD3-3882-A270-D6ED590989F1}" dt="2023-03-10T14:59:58.855" v="105" actId="14100"/>
          <ac:picMkLst>
            <pc:docMk/>
            <pc:sldMk cId="3922334316" sldId="263"/>
            <ac:picMk id="9" creationId="{1E433C02-E10C-628D-E616-71CEAC4E75EA}"/>
          </ac:picMkLst>
        </pc:picChg>
        <pc:picChg chg="del">
          <ac:chgData name="MOHSIN QURESHI" userId="S::mohsin.qureshi@student.lut.fi::3ab4592e-e227-42b7-a2dd-41c2576717f6" providerId="AD" clId="Web-{3C132B62-BFD3-3882-A270-D6ED590989F1}" dt="2023-03-10T14:38:48.950" v="59"/>
          <ac:picMkLst>
            <pc:docMk/>
            <pc:sldMk cId="3922334316" sldId="263"/>
            <ac:picMk id="10" creationId="{89556573-E770-7507-C959-DE8E050409F2}"/>
          </ac:picMkLst>
        </pc:picChg>
        <pc:picChg chg="del">
          <ac:chgData name="MOHSIN QURESHI" userId="S::mohsin.qureshi@student.lut.fi::3ab4592e-e227-42b7-a2dd-41c2576717f6" providerId="AD" clId="Web-{3C132B62-BFD3-3882-A270-D6ED590989F1}" dt="2023-03-10T14:38:52.184" v="61"/>
          <ac:picMkLst>
            <pc:docMk/>
            <pc:sldMk cId="3922334316" sldId="263"/>
            <ac:picMk id="11" creationId="{42D03B92-2D07-784D-B100-7464DB584686}"/>
          </ac:picMkLst>
        </pc:picChg>
        <pc:picChg chg="del">
          <ac:chgData name="MOHSIN QURESHI" userId="S::mohsin.qureshi@student.lut.fi::3ab4592e-e227-42b7-a2dd-41c2576717f6" providerId="AD" clId="Web-{3C132B62-BFD3-3882-A270-D6ED590989F1}" dt="2023-03-10T14:38:50.075" v="60"/>
          <ac:picMkLst>
            <pc:docMk/>
            <pc:sldMk cId="3922334316" sldId="263"/>
            <ac:picMk id="12" creationId="{328ED8F2-2688-423D-51F4-69E59029726A}"/>
          </ac:picMkLst>
        </pc:picChg>
        <pc:picChg chg="del">
          <ac:chgData name="MOHSIN QURESHI" userId="S::mohsin.qureshi@student.lut.fi::3ab4592e-e227-42b7-a2dd-41c2576717f6" providerId="AD" clId="Web-{3C132B62-BFD3-3882-A270-D6ED590989F1}" dt="2023-03-10T14:38:48.044" v="58"/>
          <ac:picMkLst>
            <pc:docMk/>
            <pc:sldMk cId="3922334316" sldId="263"/>
            <ac:picMk id="13" creationId="{020AC15C-1955-8936-2324-69C1D9E25C8C}"/>
          </ac:picMkLst>
        </pc:picChg>
        <pc:picChg chg="del">
          <ac:chgData name="MOHSIN QURESHI" userId="S::mohsin.qureshi@student.lut.fi::3ab4592e-e227-42b7-a2dd-41c2576717f6" providerId="AD" clId="Web-{3C132B62-BFD3-3882-A270-D6ED590989F1}" dt="2023-03-10T14:38:54.137" v="63"/>
          <ac:picMkLst>
            <pc:docMk/>
            <pc:sldMk cId="3922334316" sldId="263"/>
            <ac:picMk id="14" creationId="{9CBF82CC-8DE8-6A30-49F9-DC90060030F5}"/>
          </ac:picMkLst>
        </pc:picChg>
        <pc:picChg chg="del">
          <ac:chgData name="MOHSIN QURESHI" userId="S::mohsin.qureshi@student.lut.fi::3ab4592e-e227-42b7-a2dd-41c2576717f6" providerId="AD" clId="Web-{3C132B62-BFD3-3882-A270-D6ED590989F1}" dt="2023-03-10T14:38:53.309" v="62"/>
          <ac:picMkLst>
            <pc:docMk/>
            <pc:sldMk cId="3922334316" sldId="263"/>
            <ac:picMk id="15" creationId="{B4E30E7A-8160-B0FE-9220-28F27DA9587B}"/>
          </ac:picMkLst>
        </pc:picChg>
      </pc:sldChg>
      <pc:sldChg chg="addSp delSp modSp">
        <pc:chgData name="MOHSIN QURESHI" userId="S::mohsin.qureshi@student.lut.fi::3ab4592e-e227-42b7-a2dd-41c2576717f6" providerId="AD" clId="Web-{3C132B62-BFD3-3882-A270-D6ED590989F1}" dt="2023-03-10T14:11:16.726" v="27"/>
        <pc:sldMkLst>
          <pc:docMk/>
          <pc:sldMk cId="1339459179" sldId="264"/>
        </pc:sldMkLst>
        <pc:spChg chg="add del mod">
          <ac:chgData name="MOHSIN QURESHI" userId="S::mohsin.qureshi@student.lut.fi::3ab4592e-e227-42b7-a2dd-41c2576717f6" providerId="AD" clId="Web-{3C132B62-BFD3-3882-A270-D6ED590989F1}" dt="2023-03-10T14:11:16.726" v="18"/>
          <ac:spMkLst>
            <pc:docMk/>
            <pc:sldMk cId="1339459179" sldId="264"/>
            <ac:spMk id="11" creationId="{07C37DAE-A82A-73BB-83DF-68A1DDA3A481}"/>
          </ac:spMkLst>
        </pc:spChg>
        <pc:picChg chg="add del mod">
          <ac:chgData name="MOHSIN QURESHI" userId="S::mohsin.qureshi@student.lut.fi::3ab4592e-e227-42b7-a2dd-41c2576717f6" providerId="AD" clId="Web-{3C132B62-BFD3-3882-A270-D6ED590989F1}" dt="2023-03-10T14:11:16.726" v="27"/>
          <ac:picMkLst>
            <pc:docMk/>
            <pc:sldMk cId="1339459179" sldId="264"/>
            <ac:picMk id="2" creationId="{4CE45AD9-0EB5-4B63-FABE-FB9A7966FDF3}"/>
          </ac:picMkLst>
        </pc:picChg>
        <pc:picChg chg="add del mod">
          <ac:chgData name="MOHSIN QURESHI" userId="S::mohsin.qureshi@student.lut.fi::3ab4592e-e227-42b7-a2dd-41c2576717f6" providerId="AD" clId="Web-{3C132B62-BFD3-3882-A270-D6ED590989F1}" dt="2023-03-10T14:11:16.726" v="26"/>
          <ac:picMkLst>
            <pc:docMk/>
            <pc:sldMk cId="1339459179" sldId="264"/>
            <ac:picMk id="3" creationId="{3564D81E-261F-C4C3-4AC9-6A6DB5D5A53E}"/>
          </ac:picMkLst>
        </pc:picChg>
        <pc:picChg chg="add del mod">
          <ac:chgData name="MOHSIN QURESHI" userId="S::mohsin.qureshi@student.lut.fi::3ab4592e-e227-42b7-a2dd-41c2576717f6" providerId="AD" clId="Web-{3C132B62-BFD3-3882-A270-D6ED590989F1}" dt="2023-03-10T14:11:16.726" v="25"/>
          <ac:picMkLst>
            <pc:docMk/>
            <pc:sldMk cId="1339459179" sldId="264"/>
            <ac:picMk id="4" creationId="{77C8518D-9902-943E-63CB-1E1524E66A52}"/>
          </ac:picMkLst>
        </pc:picChg>
        <pc:picChg chg="add del mod">
          <ac:chgData name="MOHSIN QURESHI" userId="S::mohsin.qureshi@student.lut.fi::3ab4592e-e227-42b7-a2dd-41c2576717f6" providerId="AD" clId="Web-{3C132B62-BFD3-3882-A270-D6ED590989F1}" dt="2023-03-10T14:11:16.726" v="24"/>
          <ac:picMkLst>
            <pc:docMk/>
            <pc:sldMk cId="1339459179" sldId="264"/>
            <ac:picMk id="5" creationId="{F224D453-2BC4-CAAE-6C94-476E73638C38}"/>
          </ac:picMkLst>
        </pc:picChg>
        <pc:picChg chg="add del mod">
          <ac:chgData name="MOHSIN QURESHI" userId="S::mohsin.qureshi@student.lut.fi::3ab4592e-e227-42b7-a2dd-41c2576717f6" providerId="AD" clId="Web-{3C132B62-BFD3-3882-A270-D6ED590989F1}" dt="2023-03-10T14:11:16.726" v="23"/>
          <ac:picMkLst>
            <pc:docMk/>
            <pc:sldMk cId="1339459179" sldId="264"/>
            <ac:picMk id="6" creationId="{8EEE4151-9160-F741-6D61-15107B2FC3F0}"/>
          </ac:picMkLst>
        </pc:picChg>
        <pc:picChg chg="add del mod">
          <ac:chgData name="MOHSIN QURESHI" userId="S::mohsin.qureshi@student.lut.fi::3ab4592e-e227-42b7-a2dd-41c2576717f6" providerId="AD" clId="Web-{3C132B62-BFD3-3882-A270-D6ED590989F1}" dt="2023-03-10T14:11:16.726" v="22"/>
          <ac:picMkLst>
            <pc:docMk/>
            <pc:sldMk cId="1339459179" sldId="264"/>
            <ac:picMk id="7" creationId="{FBCA1700-82F4-8898-9DE1-42DBA0A475EA}"/>
          </ac:picMkLst>
        </pc:picChg>
        <pc:picChg chg="add del mod">
          <ac:chgData name="MOHSIN QURESHI" userId="S::mohsin.qureshi@student.lut.fi::3ab4592e-e227-42b7-a2dd-41c2576717f6" providerId="AD" clId="Web-{3C132B62-BFD3-3882-A270-D6ED590989F1}" dt="2023-03-10T14:11:16.726" v="21"/>
          <ac:picMkLst>
            <pc:docMk/>
            <pc:sldMk cId="1339459179" sldId="264"/>
            <ac:picMk id="8" creationId="{3F3A1473-2D6C-0D2D-7D7B-3650DDC4CA28}"/>
          </ac:picMkLst>
        </pc:picChg>
        <pc:picChg chg="add del mod">
          <ac:chgData name="MOHSIN QURESHI" userId="S::mohsin.qureshi@student.lut.fi::3ab4592e-e227-42b7-a2dd-41c2576717f6" providerId="AD" clId="Web-{3C132B62-BFD3-3882-A270-D6ED590989F1}" dt="2023-03-10T14:11:16.726" v="20"/>
          <ac:picMkLst>
            <pc:docMk/>
            <pc:sldMk cId="1339459179" sldId="264"/>
            <ac:picMk id="9" creationId="{06B7666C-A94F-B1C2-DAF0-149AED14AE9E}"/>
          </ac:picMkLst>
        </pc:picChg>
        <pc:picChg chg="add del mod">
          <ac:chgData name="MOHSIN QURESHI" userId="S::mohsin.qureshi@student.lut.fi::3ab4592e-e227-42b7-a2dd-41c2576717f6" providerId="AD" clId="Web-{3C132B62-BFD3-3882-A270-D6ED590989F1}" dt="2023-03-10T14:11:16.726" v="19"/>
          <ac:picMkLst>
            <pc:docMk/>
            <pc:sldMk cId="1339459179" sldId="264"/>
            <ac:picMk id="10" creationId="{57B47967-00DC-BC76-4C33-1D91135C5594}"/>
          </ac:picMkLst>
        </pc:picChg>
      </pc:sldChg>
      <pc:sldChg chg="addSp delSp modSp">
        <pc:chgData name="MOHSIN QURESHI" userId="S::mohsin.qureshi@student.lut.fi::3ab4592e-e227-42b7-a2dd-41c2576717f6" providerId="AD" clId="Web-{3C132B62-BFD3-3882-A270-D6ED590989F1}" dt="2023-03-10T14:38:23.418" v="57" actId="14100"/>
        <pc:sldMkLst>
          <pc:docMk/>
          <pc:sldMk cId="3446110672" sldId="265"/>
        </pc:sldMkLst>
        <pc:spChg chg="mod">
          <ac:chgData name="MOHSIN QURESHI" userId="S::mohsin.qureshi@student.lut.fi::3ab4592e-e227-42b7-a2dd-41c2576717f6" providerId="AD" clId="Web-{3C132B62-BFD3-3882-A270-D6ED590989F1}" dt="2023-03-10T14:30:49.523" v="35" actId="20577"/>
          <ac:spMkLst>
            <pc:docMk/>
            <pc:sldMk cId="3446110672" sldId="265"/>
            <ac:spMk id="3" creationId="{8CE861EE-90DF-54B0-14A7-B41F2FCD914A}"/>
          </ac:spMkLst>
        </pc:spChg>
        <pc:picChg chg="del mod">
          <ac:chgData name="MOHSIN QURESHI" userId="S::mohsin.qureshi@student.lut.fi::3ab4592e-e227-42b7-a2dd-41c2576717f6" providerId="AD" clId="Web-{3C132B62-BFD3-3882-A270-D6ED590989F1}" dt="2023-03-10T14:30:29.241" v="28"/>
          <ac:picMkLst>
            <pc:docMk/>
            <pc:sldMk cId="3446110672" sldId="265"/>
            <ac:picMk id="5" creationId="{A6612E70-561D-623B-476A-290BCD6C590D}"/>
          </ac:picMkLst>
        </pc:picChg>
        <pc:picChg chg="del mod">
          <ac:chgData name="MOHSIN QURESHI" userId="S::mohsin.qureshi@student.lut.fi::3ab4592e-e227-42b7-a2dd-41c2576717f6" providerId="AD" clId="Web-{3C132B62-BFD3-3882-A270-D6ED590989F1}" dt="2023-03-10T14:30:31.726" v="30"/>
          <ac:picMkLst>
            <pc:docMk/>
            <pc:sldMk cId="3446110672" sldId="265"/>
            <ac:picMk id="6" creationId="{8875E700-E806-0F73-8D7B-7B673FF7F8DC}"/>
          </ac:picMkLst>
        </pc:picChg>
        <pc:picChg chg="del mod">
          <ac:chgData name="MOHSIN QURESHI" userId="S::mohsin.qureshi@student.lut.fi::3ab4592e-e227-42b7-a2dd-41c2576717f6" providerId="AD" clId="Web-{3C132B62-BFD3-3882-A270-D6ED590989F1}" dt="2023-03-10T14:30:30.741" v="29"/>
          <ac:picMkLst>
            <pc:docMk/>
            <pc:sldMk cId="3446110672" sldId="265"/>
            <ac:picMk id="7" creationId="{1F5202A6-4BFF-DA25-6900-2ED6F0B7DEB9}"/>
          </ac:picMkLst>
        </pc:picChg>
        <pc:picChg chg="add mod">
          <ac:chgData name="MOHSIN QURESHI" userId="S::mohsin.qureshi@student.lut.fi::3ab4592e-e227-42b7-a2dd-41c2576717f6" providerId="AD" clId="Web-{3C132B62-BFD3-3882-A270-D6ED590989F1}" dt="2023-03-10T14:38:23.418" v="57" actId="14100"/>
          <ac:picMkLst>
            <pc:docMk/>
            <pc:sldMk cId="3446110672" sldId="265"/>
            <ac:picMk id="8" creationId="{8E302AC4-7418-4BD7-48E1-E64104BE0B1B}"/>
          </ac:picMkLst>
        </pc:picChg>
        <pc:picChg chg="add mod">
          <ac:chgData name="MOHSIN QURESHI" userId="S::mohsin.qureshi@student.lut.fi::3ab4592e-e227-42b7-a2dd-41c2576717f6" providerId="AD" clId="Web-{3C132B62-BFD3-3882-A270-D6ED590989F1}" dt="2023-03-10T14:38:19.028" v="56" actId="14100"/>
          <ac:picMkLst>
            <pc:docMk/>
            <pc:sldMk cId="3446110672" sldId="265"/>
            <ac:picMk id="9" creationId="{EB84A3EF-6CC0-4974-CA80-F4A7B09952E5}"/>
          </ac:picMkLst>
        </pc:picChg>
        <pc:picChg chg="add mod">
          <ac:chgData name="MOHSIN QURESHI" userId="S::mohsin.qureshi@student.lut.fi::3ab4592e-e227-42b7-a2dd-41c2576717f6" providerId="AD" clId="Web-{3C132B62-BFD3-3882-A270-D6ED590989F1}" dt="2023-03-10T14:38:15.356" v="55" actId="14100"/>
          <ac:picMkLst>
            <pc:docMk/>
            <pc:sldMk cId="3446110672" sldId="265"/>
            <ac:picMk id="10" creationId="{9833E3ED-6A16-E94E-A43D-0F0AC1EFB1F9}"/>
          </ac:picMkLst>
        </pc:picChg>
      </pc:sldChg>
      <pc:sldChg chg="addSp delSp modSp">
        <pc:chgData name="MOHSIN QURESHI" userId="S::mohsin.qureshi@student.lut.fi::3ab4592e-e227-42b7-a2dd-41c2576717f6" providerId="AD" clId="Web-{3C132B62-BFD3-3882-A270-D6ED590989F1}" dt="2023-03-10T15:05:35.077" v="130" actId="14100"/>
        <pc:sldMkLst>
          <pc:docMk/>
          <pc:sldMk cId="3301344946" sldId="266"/>
        </pc:sldMkLst>
        <pc:spChg chg="mod">
          <ac:chgData name="MOHSIN QURESHI" userId="S::mohsin.qureshi@student.lut.fi::3ab4592e-e227-42b7-a2dd-41c2576717f6" providerId="AD" clId="Web-{3C132B62-BFD3-3882-A270-D6ED590989F1}" dt="2023-03-10T15:05:35.077" v="130" actId="14100"/>
          <ac:spMkLst>
            <pc:docMk/>
            <pc:sldMk cId="3301344946" sldId="266"/>
            <ac:spMk id="3" creationId="{8CE861EE-90DF-54B0-14A7-B41F2FCD914A}"/>
          </ac:spMkLst>
        </pc:spChg>
        <pc:picChg chg="add del mod">
          <ac:chgData name="MOHSIN QURESHI" userId="S::mohsin.qureshi@student.lut.fi::3ab4592e-e227-42b7-a2dd-41c2576717f6" providerId="AD" clId="Web-{3C132B62-BFD3-3882-A270-D6ED590989F1}" dt="2023-03-10T15:03:01.982" v="111"/>
          <ac:picMkLst>
            <pc:docMk/>
            <pc:sldMk cId="3301344946" sldId="266"/>
            <ac:picMk id="5" creationId="{E1D0B139-22EE-DBC0-BBCC-61A46CE33BF1}"/>
          </ac:picMkLst>
        </pc:picChg>
        <pc:picChg chg="add del mod">
          <ac:chgData name="MOHSIN QURESHI" userId="S::mohsin.qureshi@student.lut.fi::3ab4592e-e227-42b7-a2dd-41c2576717f6" providerId="AD" clId="Web-{3C132B62-BFD3-3882-A270-D6ED590989F1}" dt="2023-03-10T15:03:36.779" v="121"/>
          <ac:picMkLst>
            <pc:docMk/>
            <pc:sldMk cId="3301344946" sldId="266"/>
            <ac:picMk id="6" creationId="{A6722B42-D5ED-7AD7-FB17-834CEC09E59D}"/>
          </ac:picMkLst>
        </pc:picChg>
        <pc:picChg chg="add mod">
          <ac:chgData name="MOHSIN QURESHI" userId="S::mohsin.qureshi@student.lut.fi::3ab4592e-e227-42b7-a2dd-41c2576717f6" providerId="AD" clId="Web-{3C132B62-BFD3-3882-A270-D6ED590989F1}" dt="2023-03-10T15:04:08.436" v="129" actId="14100"/>
          <ac:picMkLst>
            <pc:docMk/>
            <pc:sldMk cId="3301344946" sldId="266"/>
            <ac:picMk id="7" creationId="{6046901A-ED87-6B05-F62F-622B31A0527D}"/>
          </ac:picMkLst>
        </pc:picChg>
        <pc:picChg chg="add mod">
          <ac:chgData name="MOHSIN QURESHI" userId="S::mohsin.qureshi@student.lut.fi::3ab4592e-e227-42b7-a2dd-41c2576717f6" providerId="AD" clId="Web-{3C132B62-BFD3-3882-A270-D6ED590989F1}" dt="2023-03-10T15:03:59.998" v="128" actId="14100"/>
          <ac:picMkLst>
            <pc:docMk/>
            <pc:sldMk cId="3301344946" sldId="266"/>
            <ac:picMk id="8" creationId="{2022B338-B0E8-38D1-29A9-24DC0168F3AC}"/>
          </ac:picMkLst>
        </pc:picChg>
        <pc:picChg chg="del">
          <ac:chgData name="MOHSIN QURESHI" userId="S::mohsin.qureshi@student.lut.fi::3ab4592e-e227-42b7-a2dd-41c2576717f6" providerId="AD" clId="Web-{3C132B62-BFD3-3882-A270-D6ED590989F1}" dt="2023-03-10T15:02:14.591" v="106"/>
          <ac:picMkLst>
            <pc:docMk/>
            <pc:sldMk cId="3301344946" sldId="266"/>
            <ac:picMk id="9" creationId="{E7CA0B0B-2D6C-5874-3C53-8E8AFD1888FE}"/>
          </ac:picMkLst>
        </pc:picChg>
        <pc:picChg chg="del">
          <ac:chgData name="MOHSIN QURESHI" userId="S::mohsin.qureshi@student.lut.fi::3ab4592e-e227-42b7-a2dd-41c2576717f6" providerId="AD" clId="Web-{3C132B62-BFD3-3882-A270-D6ED590989F1}" dt="2023-03-10T15:02:17.934" v="108"/>
          <ac:picMkLst>
            <pc:docMk/>
            <pc:sldMk cId="3301344946" sldId="266"/>
            <ac:picMk id="10" creationId="{23315AF6-73E1-DD2B-89FD-67F025107E11}"/>
          </ac:picMkLst>
        </pc:picChg>
        <pc:picChg chg="del">
          <ac:chgData name="MOHSIN QURESHI" userId="S::mohsin.qureshi@student.lut.fi::3ab4592e-e227-42b7-a2dd-41c2576717f6" providerId="AD" clId="Web-{3C132B62-BFD3-3882-A270-D6ED590989F1}" dt="2023-03-10T15:02:16.262" v="107"/>
          <ac:picMkLst>
            <pc:docMk/>
            <pc:sldMk cId="3301344946" sldId="266"/>
            <ac:picMk id="11" creationId="{147EBF8D-217B-AD5D-05AA-22ADFCFD0D48}"/>
          </ac:picMkLst>
        </pc:picChg>
        <pc:picChg chg="add del mod">
          <ac:chgData name="MOHSIN QURESHI" userId="S::mohsin.qureshi@student.lut.fi::3ab4592e-e227-42b7-a2dd-41c2576717f6" providerId="AD" clId="Web-{3C132B62-BFD3-3882-A270-D6ED590989F1}" dt="2023-03-10T15:03:21.810" v="117"/>
          <ac:picMkLst>
            <pc:docMk/>
            <pc:sldMk cId="3301344946" sldId="266"/>
            <ac:picMk id="12" creationId="{6BF1BC65-7F67-B4B1-93E9-B36815CFD4BE}"/>
          </ac:picMkLst>
        </pc:picChg>
      </pc:sldChg>
    </pc:docChg>
  </pc:docChgLst>
  <pc:docChgLst>
    <pc:chgData name="Thanh Trân" userId="bf729400-2e9e-4cb3-b20e-930de6c27a66" providerId="ADAL" clId="{990CF5BA-D6DB-BF42-BFEF-B2837CCF8729}"/>
    <pc:docChg chg="undo redo custSel addSld delSld modSld delMainMaster">
      <pc:chgData name="Thanh Trân" userId="bf729400-2e9e-4cb3-b20e-930de6c27a66" providerId="ADAL" clId="{990CF5BA-D6DB-BF42-BFEF-B2837CCF8729}" dt="2023-03-10T19:27:08.885" v="4196" actId="20577"/>
      <pc:docMkLst>
        <pc:docMk/>
      </pc:docMkLst>
      <pc:sldChg chg="addSp delSp modSp mod modTransition modAnim modNotesTx">
        <pc:chgData name="Thanh Trân" userId="bf729400-2e9e-4cb3-b20e-930de6c27a66" providerId="ADAL" clId="{990CF5BA-D6DB-BF42-BFEF-B2837CCF8729}" dt="2023-03-08T18:21:30.341" v="2790"/>
        <pc:sldMkLst>
          <pc:docMk/>
          <pc:sldMk cId="0" sldId="257"/>
        </pc:sldMkLst>
        <pc:spChg chg="add mod">
          <ac:chgData name="Thanh Trân" userId="bf729400-2e9e-4cb3-b20e-930de6c27a66" providerId="ADAL" clId="{990CF5BA-D6DB-BF42-BFEF-B2837CCF8729}" dt="2023-03-08T18:13:25.224" v="2319" actId="207"/>
          <ac:spMkLst>
            <pc:docMk/>
            <pc:sldMk cId="0" sldId="257"/>
            <ac:spMk id="2" creationId="{95F851BD-0B6E-5671-1E8C-5BD9DEFB4878}"/>
          </ac:spMkLst>
        </pc:spChg>
        <pc:spChg chg="mod">
          <ac:chgData name="Thanh Trân" userId="bf729400-2e9e-4cb3-b20e-930de6c27a66" providerId="ADAL" clId="{990CF5BA-D6DB-BF42-BFEF-B2837CCF8729}" dt="2023-03-04T11:58:03.768" v="130" actId="403"/>
          <ac:spMkLst>
            <pc:docMk/>
            <pc:sldMk cId="0" sldId="257"/>
            <ac:spMk id="72" creationId="{00000000-0000-0000-0000-000000000000}"/>
          </ac:spMkLst>
        </pc:spChg>
        <pc:spChg chg="mod">
          <ac:chgData name="Thanh Trân" userId="bf729400-2e9e-4cb3-b20e-930de6c27a66" providerId="ADAL" clId="{990CF5BA-D6DB-BF42-BFEF-B2837CCF8729}" dt="2023-03-08T18:11:26.832" v="2190" actId="14100"/>
          <ac:spMkLst>
            <pc:docMk/>
            <pc:sldMk cId="0" sldId="257"/>
            <ac:spMk id="73" creationId="{00000000-0000-0000-0000-000000000000}"/>
          </ac:spMkLst>
        </pc:spChg>
        <pc:picChg chg="add del mod">
          <ac:chgData name="Thanh Trân" userId="bf729400-2e9e-4cb3-b20e-930de6c27a66" providerId="ADAL" clId="{990CF5BA-D6DB-BF42-BFEF-B2837CCF8729}" dt="2023-03-08T18:18:17.549" v="2756"/>
          <ac:picMkLst>
            <pc:docMk/>
            <pc:sldMk cId="0" sldId="257"/>
            <ac:picMk id="3" creationId="{54042864-70C5-4F88-6C62-F385D7F720E6}"/>
          </ac:picMkLst>
        </pc:picChg>
        <pc:picChg chg="add del mod">
          <ac:chgData name="Thanh Trân" userId="bf729400-2e9e-4cb3-b20e-930de6c27a66" providerId="ADAL" clId="{990CF5BA-D6DB-BF42-BFEF-B2837CCF8729}" dt="2023-03-08T18:19:15.823" v="2762"/>
          <ac:picMkLst>
            <pc:docMk/>
            <pc:sldMk cId="0" sldId="257"/>
            <ac:picMk id="4" creationId="{8F054ADF-D252-A0A2-DB3B-CE72E42C2D69}"/>
          </ac:picMkLst>
        </pc:picChg>
        <pc:picChg chg="add del mod">
          <ac:chgData name="Thanh Trân" userId="bf729400-2e9e-4cb3-b20e-930de6c27a66" providerId="ADAL" clId="{990CF5BA-D6DB-BF42-BFEF-B2837CCF8729}" dt="2023-03-08T18:20:00.015" v="2764"/>
          <ac:picMkLst>
            <pc:docMk/>
            <pc:sldMk cId="0" sldId="257"/>
            <ac:picMk id="5" creationId="{88792FEF-8BBC-A844-823F-8F5C2F71AD31}"/>
          </ac:picMkLst>
        </pc:picChg>
        <pc:picChg chg="add del mod">
          <ac:chgData name="Thanh Trân" userId="bf729400-2e9e-4cb3-b20e-930de6c27a66" providerId="ADAL" clId="{990CF5BA-D6DB-BF42-BFEF-B2837CCF8729}" dt="2023-03-08T18:20:39.844" v="2785"/>
          <ac:picMkLst>
            <pc:docMk/>
            <pc:sldMk cId="0" sldId="257"/>
            <ac:picMk id="6" creationId="{7EEB1D47-DFCB-6E6D-AF93-E9E57CF4F1A2}"/>
          </ac:picMkLst>
        </pc:picChg>
        <pc:picChg chg="add del mod">
          <ac:chgData name="Thanh Trân" userId="bf729400-2e9e-4cb3-b20e-930de6c27a66" providerId="ADAL" clId="{990CF5BA-D6DB-BF42-BFEF-B2837CCF8729}" dt="2023-03-08T18:20:55.223" v="2787"/>
          <ac:picMkLst>
            <pc:docMk/>
            <pc:sldMk cId="0" sldId="257"/>
            <ac:picMk id="7" creationId="{864BD1BC-7ED3-019E-2A2C-5FB36B0F705C}"/>
          </ac:picMkLst>
        </pc:picChg>
        <pc:picChg chg="add del mod">
          <ac:chgData name="Thanh Trân" userId="bf729400-2e9e-4cb3-b20e-930de6c27a66" providerId="ADAL" clId="{990CF5BA-D6DB-BF42-BFEF-B2837CCF8729}" dt="2023-03-08T18:21:04.693" v="2789"/>
          <ac:picMkLst>
            <pc:docMk/>
            <pc:sldMk cId="0" sldId="257"/>
            <ac:picMk id="8" creationId="{A5FF7506-A9E5-B977-BDFC-036C73C131B6}"/>
          </ac:picMkLst>
        </pc:picChg>
        <pc:picChg chg="add mod">
          <ac:chgData name="Thanh Trân" userId="bf729400-2e9e-4cb3-b20e-930de6c27a66" providerId="ADAL" clId="{990CF5BA-D6DB-BF42-BFEF-B2837CCF8729}" dt="2023-03-08T18:21:30.341" v="2790"/>
          <ac:picMkLst>
            <pc:docMk/>
            <pc:sldMk cId="0" sldId="257"/>
            <ac:picMk id="9" creationId="{B96C8930-2685-218C-6BE0-5AEFC9448226}"/>
          </ac:picMkLst>
        </pc:picChg>
      </pc:sldChg>
      <pc:sldChg chg="addSp delSp modSp mod modTransition modAnim modNotesTx">
        <pc:chgData name="Thanh Trân" userId="bf729400-2e9e-4cb3-b20e-930de6c27a66" providerId="ADAL" clId="{990CF5BA-D6DB-BF42-BFEF-B2837CCF8729}" dt="2023-03-08T18:29:03.217" v="2837"/>
        <pc:sldMkLst>
          <pc:docMk/>
          <pc:sldMk cId="0" sldId="258"/>
        </pc:sldMkLst>
        <pc:spChg chg="mod">
          <ac:chgData name="Thanh Trân" userId="bf729400-2e9e-4cb3-b20e-930de6c27a66" providerId="ADAL" clId="{990CF5BA-D6DB-BF42-BFEF-B2837CCF8729}" dt="2023-03-08T17:57:01.086" v="1741" actId="20577"/>
          <ac:spMkLst>
            <pc:docMk/>
            <pc:sldMk cId="0" sldId="258"/>
            <ac:spMk id="80" creationId="{00000000-0000-0000-0000-000000000000}"/>
          </ac:spMkLst>
        </pc:spChg>
        <pc:spChg chg="mod">
          <ac:chgData name="Thanh Trân" userId="bf729400-2e9e-4cb3-b20e-930de6c27a66" providerId="ADAL" clId="{990CF5BA-D6DB-BF42-BFEF-B2837CCF8729}" dt="2023-03-04T11:59:06.761" v="289" actId="20577"/>
          <ac:spMkLst>
            <pc:docMk/>
            <pc:sldMk cId="0" sldId="258"/>
            <ac:spMk id="81" creationId="{00000000-0000-0000-0000-000000000000}"/>
          </ac:spMkLst>
        </pc:spChg>
        <pc:picChg chg="add del mod">
          <ac:chgData name="Thanh Trân" userId="bf729400-2e9e-4cb3-b20e-930de6c27a66" providerId="ADAL" clId="{990CF5BA-D6DB-BF42-BFEF-B2837CCF8729}" dt="2023-03-08T18:24:04.096" v="2819"/>
          <ac:picMkLst>
            <pc:docMk/>
            <pc:sldMk cId="0" sldId="258"/>
            <ac:picMk id="2" creationId="{AFA119B9-2FBA-2C65-CEDC-C83E1A62B5B5}"/>
          </ac:picMkLst>
        </pc:picChg>
        <pc:picChg chg="add del mod">
          <ac:chgData name="Thanh Trân" userId="bf729400-2e9e-4cb3-b20e-930de6c27a66" providerId="ADAL" clId="{990CF5BA-D6DB-BF42-BFEF-B2837CCF8729}" dt="2023-03-08T18:24:19.755" v="2821"/>
          <ac:picMkLst>
            <pc:docMk/>
            <pc:sldMk cId="0" sldId="258"/>
            <ac:picMk id="3" creationId="{073B09DB-D3C3-2BE6-C465-6FDA96887DD7}"/>
          </ac:picMkLst>
        </pc:picChg>
        <pc:picChg chg="add del mod">
          <ac:chgData name="Thanh Trân" userId="bf729400-2e9e-4cb3-b20e-930de6c27a66" providerId="ADAL" clId="{990CF5BA-D6DB-BF42-BFEF-B2837CCF8729}" dt="2023-03-08T18:26:09.027" v="2832"/>
          <ac:picMkLst>
            <pc:docMk/>
            <pc:sldMk cId="0" sldId="258"/>
            <ac:picMk id="4" creationId="{B860AEFC-310F-B21B-7A6C-EAB8B260EFFF}"/>
          </ac:picMkLst>
        </pc:picChg>
        <pc:picChg chg="add del mod">
          <ac:chgData name="Thanh Trân" userId="bf729400-2e9e-4cb3-b20e-930de6c27a66" providerId="ADAL" clId="{990CF5BA-D6DB-BF42-BFEF-B2837CCF8729}" dt="2023-03-08T18:26:56.243" v="2834"/>
          <ac:picMkLst>
            <pc:docMk/>
            <pc:sldMk cId="0" sldId="258"/>
            <ac:picMk id="5" creationId="{A66D9E23-57B4-4962-F99E-15C1BDB79905}"/>
          </ac:picMkLst>
        </pc:picChg>
        <pc:picChg chg="add del mod">
          <ac:chgData name="Thanh Trân" userId="bf729400-2e9e-4cb3-b20e-930de6c27a66" providerId="ADAL" clId="{990CF5BA-D6DB-BF42-BFEF-B2837CCF8729}" dt="2023-03-08T18:27:07.754" v="2836"/>
          <ac:picMkLst>
            <pc:docMk/>
            <pc:sldMk cId="0" sldId="258"/>
            <ac:picMk id="6" creationId="{A616ADC6-D52A-76B5-7AFC-43A81C48D396}"/>
          </ac:picMkLst>
        </pc:picChg>
        <pc:picChg chg="add mod">
          <ac:chgData name="Thanh Trân" userId="bf729400-2e9e-4cb3-b20e-930de6c27a66" providerId="ADAL" clId="{990CF5BA-D6DB-BF42-BFEF-B2837CCF8729}" dt="2023-03-08T18:29:03.217" v="2837"/>
          <ac:picMkLst>
            <pc:docMk/>
            <pc:sldMk cId="0" sldId="258"/>
            <ac:picMk id="7" creationId="{605B5FC0-2110-B0EB-E96C-69F465556B63}"/>
          </ac:picMkLst>
        </pc:picChg>
      </pc:sldChg>
      <pc:sldChg chg="del">
        <pc:chgData name="Thanh Trân" userId="bf729400-2e9e-4cb3-b20e-930de6c27a66" providerId="ADAL" clId="{990CF5BA-D6DB-BF42-BFEF-B2837CCF8729}" dt="2023-03-08T18:08:51.615" v="2160" actId="2696"/>
        <pc:sldMkLst>
          <pc:docMk/>
          <pc:sldMk cId="1093417650" sldId="259"/>
        </pc:sldMkLst>
        <pc:spChg chg="mod">
          <ac:chgData name="Thanh Trân" userId="bf729400-2e9e-4cb3-b20e-930de6c27a66" providerId="ADAL" clId="{990CF5BA-D6DB-BF42-BFEF-B2837CCF8729}" dt="2023-03-04T12:13:05.671" v="331" actId="20577"/>
          <ac:spMkLst>
            <pc:docMk/>
            <pc:sldMk cId="1093417650" sldId="259"/>
            <ac:spMk id="2" creationId="{9CEC0C5A-7EBB-3B1B-1889-42ECBF93D506}"/>
          </ac:spMkLst>
        </pc:spChg>
        <pc:spChg chg="mod">
          <ac:chgData name="Thanh Trân" userId="bf729400-2e9e-4cb3-b20e-930de6c27a66" providerId="ADAL" clId="{990CF5BA-D6DB-BF42-BFEF-B2837CCF8729}" dt="2023-03-04T12:13:54.304" v="373" actId="14100"/>
          <ac:spMkLst>
            <pc:docMk/>
            <pc:sldMk cId="1093417650" sldId="259"/>
            <ac:spMk id="3" creationId="{28CED842-7AFA-0446-137F-E67323506877}"/>
          </ac:spMkLst>
        </pc:spChg>
        <pc:spChg chg="add del mod">
          <ac:chgData name="Thanh Trân" userId="bf729400-2e9e-4cb3-b20e-930de6c27a66" providerId="ADAL" clId="{990CF5BA-D6DB-BF42-BFEF-B2837CCF8729}" dt="2023-03-04T12:15:25.756" v="376" actId="478"/>
          <ac:spMkLst>
            <pc:docMk/>
            <pc:sldMk cId="1093417650" sldId="259"/>
            <ac:spMk id="5" creationId="{2D6E0CF6-2C18-98E2-7A69-057D82C8847F}"/>
          </ac:spMkLst>
        </pc:spChg>
        <pc:picChg chg="add mod">
          <ac:chgData name="Thanh Trân" userId="bf729400-2e9e-4cb3-b20e-930de6c27a66" providerId="ADAL" clId="{990CF5BA-D6DB-BF42-BFEF-B2837CCF8729}" dt="2023-03-04T12:16:29.552" v="382" actId="14100"/>
          <ac:picMkLst>
            <pc:docMk/>
            <pc:sldMk cId="1093417650" sldId="259"/>
            <ac:picMk id="7" creationId="{06AF89AC-6BBC-0A34-87BC-6477EA418667}"/>
          </ac:picMkLst>
        </pc:picChg>
        <pc:picChg chg="add mod">
          <ac:chgData name="Thanh Trân" userId="bf729400-2e9e-4cb3-b20e-930de6c27a66" providerId="ADAL" clId="{990CF5BA-D6DB-BF42-BFEF-B2837CCF8729}" dt="2023-03-04T12:16:35.121" v="384" actId="1076"/>
          <ac:picMkLst>
            <pc:docMk/>
            <pc:sldMk cId="1093417650" sldId="259"/>
            <ac:picMk id="8" creationId="{43FDAB70-852A-7F85-4918-77BDD02AB8AB}"/>
          </ac:picMkLst>
        </pc:picChg>
        <pc:picChg chg="add mod">
          <ac:chgData name="Thanh Trân" userId="bf729400-2e9e-4cb3-b20e-930de6c27a66" providerId="ADAL" clId="{990CF5BA-D6DB-BF42-BFEF-B2837CCF8729}" dt="2023-03-04T12:21:29.957" v="387" actId="14100"/>
          <ac:picMkLst>
            <pc:docMk/>
            <pc:sldMk cId="1093417650" sldId="259"/>
            <ac:picMk id="9" creationId="{5E393245-429E-327C-3628-C69ED573F34D}"/>
          </ac:picMkLst>
        </pc:picChg>
      </pc:sldChg>
      <pc:sldChg chg="new del">
        <pc:chgData name="Thanh Trân" userId="bf729400-2e9e-4cb3-b20e-930de6c27a66" providerId="ADAL" clId="{990CF5BA-D6DB-BF42-BFEF-B2837CCF8729}" dt="2023-03-04T12:12:01.276" v="303" actId="2696"/>
        <pc:sldMkLst>
          <pc:docMk/>
          <pc:sldMk cId="3828466534" sldId="259"/>
        </pc:sldMkLst>
      </pc:sldChg>
      <pc:sldChg chg="modSp new del mod">
        <pc:chgData name="Thanh Trân" userId="bf729400-2e9e-4cb3-b20e-930de6c27a66" providerId="ADAL" clId="{990CF5BA-D6DB-BF42-BFEF-B2837CCF8729}" dt="2023-03-04T11:59:36.059" v="302" actId="2696"/>
        <pc:sldMkLst>
          <pc:docMk/>
          <pc:sldMk cId="2374774268" sldId="260"/>
        </pc:sldMkLst>
        <pc:spChg chg="mod">
          <ac:chgData name="Thanh Trân" userId="bf729400-2e9e-4cb3-b20e-930de6c27a66" providerId="ADAL" clId="{990CF5BA-D6DB-BF42-BFEF-B2837CCF8729}" dt="2023-03-04T11:59:28.612" v="301" actId="20577"/>
          <ac:spMkLst>
            <pc:docMk/>
            <pc:sldMk cId="2374774268" sldId="260"/>
            <ac:spMk id="2" creationId="{1821E142-099B-09BB-CFEE-18DF1BEF4384}"/>
          </ac:spMkLst>
        </pc:spChg>
      </pc:sldChg>
      <pc:sldChg chg="addSp delSp modSp del mod modTransition modAnim modNotesTx">
        <pc:chgData name="Thanh Trân" userId="bf729400-2e9e-4cb3-b20e-930de6c27a66" providerId="ADAL" clId="{990CF5BA-D6DB-BF42-BFEF-B2837CCF8729}" dt="2023-03-08T18:59:24.293" v="2934" actId="1076"/>
        <pc:sldMkLst>
          <pc:docMk/>
          <pc:sldMk cId="4290298364" sldId="260"/>
        </pc:sldMkLst>
        <pc:spChg chg="mod">
          <ac:chgData name="Thanh Trân" userId="bf729400-2e9e-4cb3-b20e-930de6c27a66" providerId="ADAL" clId="{990CF5BA-D6DB-BF42-BFEF-B2837CCF8729}" dt="2023-03-08T17:22:13.319" v="408" actId="1076"/>
          <ac:spMkLst>
            <pc:docMk/>
            <pc:sldMk cId="4290298364" sldId="260"/>
            <ac:spMk id="2" creationId="{A5FF10E5-4804-7E91-377B-8AC7C7D1673A}"/>
          </ac:spMkLst>
        </pc:spChg>
        <pc:spChg chg="add mod">
          <ac:chgData name="Thanh Trân" userId="bf729400-2e9e-4cb3-b20e-930de6c27a66" providerId="ADAL" clId="{990CF5BA-D6DB-BF42-BFEF-B2837CCF8729}" dt="2023-03-08T18:58:48.487" v="2929" actId="571"/>
          <ac:spMkLst>
            <pc:docMk/>
            <pc:sldMk cId="4290298364" sldId="260"/>
            <ac:spMk id="3" creationId="{10CCEC00-EA4B-3323-7C79-7F199FD94085}"/>
          </ac:spMkLst>
        </pc:spChg>
        <pc:spChg chg="del">
          <ac:chgData name="Thanh Trân" userId="bf729400-2e9e-4cb3-b20e-930de6c27a66" providerId="ADAL" clId="{990CF5BA-D6DB-BF42-BFEF-B2837CCF8729}" dt="2023-03-08T17:21:14.761" v="402" actId="478"/>
          <ac:spMkLst>
            <pc:docMk/>
            <pc:sldMk cId="4290298364" sldId="260"/>
            <ac:spMk id="3" creationId="{99FC30D4-3517-CA79-1611-378761270BC1}"/>
          </ac:spMkLst>
        </pc:spChg>
        <pc:spChg chg="add mod">
          <ac:chgData name="Thanh Trân" userId="bf729400-2e9e-4cb3-b20e-930de6c27a66" providerId="ADAL" clId="{990CF5BA-D6DB-BF42-BFEF-B2837CCF8729}" dt="2023-03-08T17:23:15.357" v="430" actId="14100"/>
          <ac:spMkLst>
            <pc:docMk/>
            <pc:sldMk cId="4290298364" sldId="260"/>
            <ac:spMk id="5" creationId="{8C5C6069-B378-FE9E-62FF-8245E411A34B}"/>
          </ac:spMkLst>
        </pc:spChg>
        <pc:spChg chg="add mod">
          <ac:chgData name="Thanh Trân" userId="bf729400-2e9e-4cb3-b20e-930de6c27a66" providerId="ADAL" clId="{990CF5BA-D6DB-BF42-BFEF-B2837CCF8729}" dt="2023-03-08T18:58:50.900" v="2930" actId="1076"/>
          <ac:spMkLst>
            <pc:docMk/>
            <pc:sldMk cId="4290298364" sldId="260"/>
            <ac:spMk id="6" creationId="{951F629C-EB96-93DB-8069-B6E8BCA7B092}"/>
          </ac:spMkLst>
        </pc:spChg>
        <pc:spChg chg="add mod">
          <ac:chgData name="Thanh Trân" userId="bf729400-2e9e-4cb3-b20e-930de6c27a66" providerId="ADAL" clId="{990CF5BA-D6DB-BF42-BFEF-B2837CCF8729}" dt="2023-03-08T17:45:20.233" v="1132" actId="1036"/>
          <ac:spMkLst>
            <pc:docMk/>
            <pc:sldMk cId="4290298364" sldId="260"/>
            <ac:spMk id="7" creationId="{632004E8-9670-6106-3CDE-F7EAB783CF9B}"/>
          </ac:spMkLst>
        </pc:spChg>
        <pc:spChg chg="add mod">
          <ac:chgData name="Thanh Trân" userId="bf729400-2e9e-4cb3-b20e-930de6c27a66" providerId="ADAL" clId="{990CF5BA-D6DB-BF42-BFEF-B2837CCF8729}" dt="2023-03-08T17:45:20.233" v="1132" actId="1036"/>
          <ac:spMkLst>
            <pc:docMk/>
            <pc:sldMk cId="4290298364" sldId="260"/>
            <ac:spMk id="8" creationId="{0A9E5BCE-F8D5-C23A-3BA8-0E7BDFC5409E}"/>
          </ac:spMkLst>
        </pc:spChg>
        <pc:spChg chg="add mod">
          <ac:chgData name="Thanh Trân" userId="bf729400-2e9e-4cb3-b20e-930de6c27a66" providerId="ADAL" clId="{990CF5BA-D6DB-BF42-BFEF-B2837CCF8729}" dt="2023-03-08T17:45:07.560" v="1111" actId="1036"/>
          <ac:spMkLst>
            <pc:docMk/>
            <pc:sldMk cId="4290298364" sldId="260"/>
            <ac:spMk id="9" creationId="{EBAA6059-1E5D-7595-B2BD-DAF97D96B30D}"/>
          </ac:spMkLst>
        </pc:spChg>
        <pc:spChg chg="add mod">
          <ac:chgData name="Thanh Trân" userId="bf729400-2e9e-4cb3-b20e-930de6c27a66" providerId="ADAL" clId="{990CF5BA-D6DB-BF42-BFEF-B2837CCF8729}" dt="2023-03-08T17:29:33.154" v="689" actId="208"/>
          <ac:spMkLst>
            <pc:docMk/>
            <pc:sldMk cId="4290298364" sldId="260"/>
            <ac:spMk id="10" creationId="{59ABD2AB-AD8D-3C0D-A71C-940A48636E2F}"/>
          </ac:spMkLst>
        </pc:spChg>
        <pc:spChg chg="add mod">
          <ac:chgData name="Thanh Trân" userId="bf729400-2e9e-4cb3-b20e-930de6c27a66" providerId="ADAL" clId="{990CF5BA-D6DB-BF42-BFEF-B2837CCF8729}" dt="2023-03-08T17:29:33.154" v="689" actId="208"/>
          <ac:spMkLst>
            <pc:docMk/>
            <pc:sldMk cId="4290298364" sldId="260"/>
            <ac:spMk id="11" creationId="{A36A2A76-7FFD-7B1F-0D97-87A93C8FC10E}"/>
          </ac:spMkLst>
        </pc:spChg>
        <pc:spChg chg="add mod">
          <ac:chgData name="Thanh Trân" userId="bf729400-2e9e-4cb3-b20e-930de6c27a66" providerId="ADAL" clId="{990CF5BA-D6DB-BF42-BFEF-B2837CCF8729}" dt="2023-03-08T17:29:33.154" v="689" actId="208"/>
          <ac:spMkLst>
            <pc:docMk/>
            <pc:sldMk cId="4290298364" sldId="260"/>
            <ac:spMk id="12" creationId="{6E0AB2DE-DBBD-4E8C-DB0A-AE7A38930B1B}"/>
          </ac:spMkLst>
        </pc:spChg>
        <pc:spChg chg="add mod">
          <ac:chgData name="Thanh Trân" userId="bf729400-2e9e-4cb3-b20e-930de6c27a66" providerId="ADAL" clId="{990CF5BA-D6DB-BF42-BFEF-B2837CCF8729}" dt="2023-03-08T17:45:20.233" v="1132" actId="1036"/>
          <ac:spMkLst>
            <pc:docMk/>
            <pc:sldMk cId="4290298364" sldId="260"/>
            <ac:spMk id="13" creationId="{28D61315-ABEF-BE75-81F7-23671D3931EE}"/>
          </ac:spMkLst>
        </pc:spChg>
        <pc:spChg chg="add mod">
          <ac:chgData name="Thanh Trân" userId="bf729400-2e9e-4cb3-b20e-930de6c27a66" providerId="ADAL" clId="{990CF5BA-D6DB-BF42-BFEF-B2837CCF8729}" dt="2023-03-08T17:45:20.233" v="1132" actId="1036"/>
          <ac:spMkLst>
            <pc:docMk/>
            <pc:sldMk cId="4290298364" sldId="260"/>
            <ac:spMk id="14" creationId="{E35B145F-BDFD-ED46-EF97-32B9AA6EF9BB}"/>
          </ac:spMkLst>
        </pc:spChg>
        <pc:spChg chg="add mod">
          <ac:chgData name="Thanh Trân" userId="bf729400-2e9e-4cb3-b20e-930de6c27a66" providerId="ADAL" clId="{990CF5BA-D6DB-BF42-BFEF-B2837CCF8729}" dt="2023-03-08T17:45:20.233" v="1132" actId="1036"/>
          <ac:spMkLst>
            <pc:docMk/>
            <pc:sldMk cId="4290298364" sldId="260"/>
            <ac:spMk id="17" creationId="{31823C06-3502-9856-3B27-3E7E8A240827}"/>
          </ac:spMkLst>
        </pc:spChg>
        <pc:spChg chg="add mod">
          <ac:chgData name="Thanh Trân" userId="bf729400-2e9e-4cb3-b20e-930de6c27a66" providerId="ADAL" clId="{990CF5BA-D6DB-BF42-BFEF-B2837CCF8729}" dt="2023-03-08T17:45:20.233" v="1132" actId="1036"/>
          <ac:spMkLst>
            <pc:docMk/>
            <pc:sldMk cId="4290298364" sldId="260"/>
            <ac:spMk id="19" creationId="{F02EC1ED-C1DC-72B6-2D27-0BEAF722DF9C}"/>
          </ac:spMkLst>
        </pc:spChg>
        <pc:spChg chg="add mod">
          <ac:chgData name="Thanh Trân" userId="bf729400-2e9e-4cb3-b20e-930de6c27a66" providerId="ADAL" clId="{990CF5BA-D6DB-BF42-BFEF-B2837CCF8729}" dt="2023-03-08T17:45:20.233" v="1132" actId="1036"/>
          <ac:spMkLst>
            <pc:docMk/>
            <pc:sldMk cId="4290298364" sldId="260"/>
            <ac:spMk id="21" creationId="{FBC56B99-E887-59A4-BA77-73115EAD6E9C}"/>
          </ac:spMkLst>
        </pc:spChg>
        <pc:spChg chg="add mod">
          <ac:chgData name="Thanh Trân" userId="bf729400-2e9e-4cb3-b20e-930de6c27a66" providerId="ADAL" clId="{990CF5BA-D6DB-BF42-BFEF-B2837CCF8729}" dt="2023-03-08T17:45:20.233" v="1132" actId="1036"/>
          <ac:spMkLst>
            <pc:docMk/>
            <pc:sldMk cId="4290298364" sldId="260"/>
            <ac:spMk id="22" creationId="{C35FA129-1610-D8CC-276D-2834BD32ADB0}"/>
          </ac:spMkLst>
        </pc:spChg>
        <pc:spChg chg="add mod">
          <ac:chgData name="Thanh Trân" userId="bf729400-2e9e-4cb3-b20e-930de6c27a66" providerId="ADAL" clId="{990CF5BA-D6DB-BF42-BFEF-B2837CCF8729}" dt="2023-03-08T17:45:20.233" v="1132" actId="1036"/>
          <ac:spMkLst>
            <pc:docMk/>
            <pc:sldMk cId="4290298364" sldId="260"/>
            <ac:spMk id="24" creationId="{1024FE86-D748-3403-AC66-6830FE7F1A8D}"/>
          </ac:spMkLst>
        </pc:spChg>
        <pc:spChg chg="add mod">
          <ac:chgData name="Thanh Trân" userId="bf729400-2e9e-4cb3-b20e-930de6c27a66" providerId="ADAL" clId="{990CF5BA-D6DB-BF42-BFEF-B2837CCF8729}" dt="2023-03-08T17:45:07.560" v="1111" actId="1036"/>
          <ac:spMkLst>
            <pc:docMk/>
            <pc:sldMk cId="4290298364" sldId="260"/>
            <ac:spMk id="26" creationId="{117C89C2-C5AF-8A9E-51B0-9AB7A02F2595}"/>
          </ac:spMkLst>
        </pc:spChg>
        <pc:spChg chg="add mod">
          <ac:chgData name="Thanh Trân" userId="bf729400-2e9e-4cb3-b20e-930de6c27a66" providerId="ADAL" clId="{990CF5BA-D6DB-BF42-BFEF-B2837CCF8729}" dt="2023-03-08T18:57:10.867" v="2914" actId="14100"/>
          <ac:spMkLst>
            <pc:docMk/>
            <pc:sldMk cId="4290298364" sldId="260"/>
            <ac:spMk id="28" creationId="{39D288FA-3E96-6342-EAF5-6AA9362E2E45}"/>
          </ac:spMkLst>
        </pc:spChg>
        <pc:spChg chg="add del mod">
          <ac:chgData name="Thanh Trân" userId="bf729400-2e9e-4cb3-b20e-930de6c27a66" providerId="ADAL" clId="{990CF5BA-D6DB-BF42-BFEF-B2837CCF8729}" dt="2023-03-08T17:38:49.101" v="977"/>
          <ac:spMkLst>
            <pc:docMk/>
            <pc:sldMk cId="4290298364" sldId="260"/>
            <ac:spMk id="29" creationId="{E1F19C5C-9179-200D-7CAB-91B3CBC355F9}"/>
          </ac:spMkLst>
        </pc:spChg>
        <pc:spChg chg="add del mod">
          <ac:chgData name="Thanh Trân" userId="bf729400-2e9e-4cb3-b20e-930de6c27a66" providerId="ADAL" clId="{990CF5BA-D6DB-BF42-BFEF-B2837CCF8729}" dt="2023-03-08T17:38:48.042" v="975"/>
          <ac:spMkLst>
            <pc:docMk/>
            <pc:sldMk cId="4290298364" sldId="260"/>
            <ac:spMk id="30" creationId="{4D43FFE7-88E2-163D-1BF7-16E77360447F}"/>
          </ac:spMkLst>
        </pc:spChg>
        <pc:spChg chg="add del mod">
          <ac:chgData name="Thanh Trân" userId="bf729400-2e9e-4cb3-b20e-930de6c27a66" providerId="ADAL" clId="{990CF5BA-D6DB-BF42-BFEF-B2837CCF8729}" dt="2023-03-08T17:38:47.735" v="973"/>
          <ac:spMkLst>
            <pc:docMk/>
            <pc:sldMk cId="4290298364" sldId="260"/>
            <ac:spMk id="31" creationId="{8A60A409-C24E-FC7F-2E79-949D6C3F6D98}"/>
          </ac:spMkLst>
        </pc:spChg>
        <pc:spChg chg="add mod">
          <ac:chgData name="Thanh Trân" userId="bf729400-2e9e-4cb3-b20e-930de6c27a66" providerId="ADAL" clId="{990CF5BA-D6DB-BF42-BFEF-B2837CCF8729}" dt="2023-03-08T18:58:31.575" v="2926" actId="14100"/>
          <ac:spMkLst>
            <pc:docMk/>
            <pc:sldMk cId="4290298364" sldId="260"/>
            <ac:spMk id="32" creationId="{0E845626-658D-7B03-4A77-AF1AE0365A1C}"/>
          </ac:spMkLst>
        </pc:spChg>
        <pc:spChg chg="add mod">
          <ac:chgData name="Thanh Trân" userId="bf729400-2e9e-4cb3-b20e-930de6c27a66" providerId="ADAL" clId="{990CF5BA-D6DB-BF42-BFEF-B2837CCF8729}" dt="2023-03-08T18:58:35.307" v="2927" actId="14100"/>
          <ac:spMkLst>
            <pc:docMk/>
            <pc:sldMk cId="4290298364" sldId="260"/>
            <ac:spMk id="33" creationId="{965B3BB0-0857-25E8-F38D-D5FBC047389C}"/>
          </ac:spMkLst>
        </pc:spChg>
        <pc:spChg chg="add mod">
          <ac:chgData name="Thanh Trân" userId="bf729400-2e9e-4cb3-b20e-930de6c27a66" providerId="ADAL" clId="{990CF5BA-D6DB-BF42-BFEF-B2837CCF8729}" dt="2023-03-08T18:57:29.313" v="2917" actId="108"/>
          <ac:spMkLst>
            <pc:docMk/>
            <pc:sldMk cId="4290298364" sldId="260"/>
            <ac:spMk id="34" creationId="{3BF0E119-26F0-BF2B-F8D1-D05E38918C05}"/>
          </ac:spMkLst>
        </pc:spChg>
        <pc:spChg chg="add mod">
          <ac:chgData name="Thanh Trân" userId="bf729400-2e9e-4cb3-b20e-930de6c27a66" providerId="ADAL" clId="{990CF5BA-D6DB-BF42-BFEF-B2837CCF8729}" dt="2023-03-08T18:57:33.461" v="2918" actId="108"/>
          <ac:spMkLst>
            <pc:docMk/>
            <pc:sldMk cId="4290298364" sldId="260"/>
            <ac:spMk id="35" creationId="{BD64AA8B-3EDC-6B7D-359D-FBD28EE060E8}"/>
          </ac:spMkLst>
        </pc:spChg>
        <pc:spChg chg="add del mod">
          <ac:chgData name="Thanh Trân" userId="bf729400-2e9e-4cb3-b20e-930de6c27a66" providerId="ADAL" clId="{990CF5BA-D6DB-BF42-BFEF-B2837CCF8729}" dt="2023-03-08T18:57:38.636" v="2919" actId="108"/>
          <ac:spMkLst>
            <pc:docMk/>
            <pc:sldMk cId="4290298364" sldId="260"/>
            <ac:spMk id="36" creationId="{43952D3D-D7F5-0D5C-D92A-9C16FE27235E}"/>
          </ac:spMkLst>
        </pc:spChg>
        <pc:spChg chg="add mod">
          <ac:chgData name="Thanh Trân" userId="bf729400-2e9e-4cb3-b20e-930de6c27a66" providerId="ADAL" clId="{990CF5BA-D6DB-BF42-BFEF-B2837CCF8729}" dt="2023-03-08T18:57:23.231" v="2916" actId="108"/>
          <ac:spMkLst>
            <pc:docMk/>
            <pc:sldMk cId="4290298364" sldId="260"/>
            <ac:spMk id="37" creationId="{CCC5168A-61D2-4A67-BF08-24EFF9A82878}"/>
          </ac:spMkLst>
        </pc:spChg>
        <pc:spChg chg="add mod">
          <ac:chgData name="Thanh Trân" userId="bf729400-2e9e-4cb3-b20e-930de6c27a66" providerId="ADAL" clId="{990CF5BA-D6DB-BF42-BFEF-B2837CCF8729}" dt="2023-03-08T18:57:45.385" v="2920" actId="108"/>
          <ac:spMkLst>
            <pc:docMk/>
            <pc:sldMk cId="4290298364" sldId="260"/>
            <ac:spMk id="38" creationId="{DCD5DDAF-DF07-7752-D7EC-801F5215C565}"/>
          </ac:spMkLst>
        </pc:spChg>
        <pc:spChg chg="add mod">
          <ac:chgData name="Thanh Trân" userId="bf729400-2e9e-4cb3-b20e-930de6c27a66" providerId="ADAL" clId="{990CF5BA-D6DB-BF42-BFEF-B2837CCF8729}" dt="2023-03-08T18:57:48.033" v="2921" actId="108"/>
          <ac:spMkLst>
            <pc:docMk/>
            <pc:sldMk cId="4290298364" sldId="260"/>
            <ac:spMk id="39" creationId="{E16B928C-96E6-E9ED-F16A-98A4DFAA445C}"/>
          </ac:spMkLst>
        </pc:spChg>
        <pc:spChg chg="add mod">
          <ac:chgData name="Thanh Trân" userId="bf729400-2e9e-4cb3-b20e-930de6c27a66" providerId="ADAL" clId="{990CF5BA-D6DB-BF42-BFEF-B2837CCF8729}" dt="2023-03-08T18:57:54.376" v="2922" actId="108"/>
          <ac:spMkLst>
            <pc:docMk/>
            <pc:sldMk cId="4290298364" sldId="260"/>
            <ac:spMk id="40" creationId="{F8649A03-B831-A982-20D1-ACE31F84590F}"/>
          </ac:spMkLst>
        </pc:spChg>
        <pc:spChg chg="add mod">
          <ac:chgData name="Thanh Trân" userId="bf729400-2e9e-4cb3-b20e-930de6c27a66" providerId="ADAL" clId="{990CF5BA-D6DB-BF42-BFEF-B2837CCF8729}" dt="2023-03-08T17:45:07.560" v="1111" actId="1036"/>
          <ac:spMkLst>
            <pc:docMk/>
            <pc:sldMk cId="4290298364" sldId="260"/>
            <ac:spMk id="41" creationId="{349DE309-DED2-5F21-6CEA-74AB0EC0C135}"/>
          </ac:spMkLst>
        </pc:spChg>
        <pc:spChg chg="add mod">
          <ac:chgData name="Thanh Trân" userId="bf729400-2e9e-4cb3-b20e-930de6c27a66" providerId="ADAL" clId="{990CF5BA-D6DB-BF42-BFEF-B2837CCF8729}" dt="2023-03-08T17:46:28.325" v="1142" actId="207"/>
          <ac:spMkLst>
            <pc:docMk/>
            <pc:sldMk cId="4290298364" sldId="260"/>
            <ac:spMk id="42" creationId="{5A01B74F-7A5B-A595-F550-5019A81CE8A6}"/>
          </ac:spMkLst>
        </pc:spChg>
        <pc:spChg chg="add mod">
          <ac:chgData name="Thanh Trân" userId="bf729400-2e9e-4cb3-b20e-930de6c27a66" providerId="ADAL" clId="{990CF5BA-D6DB-BF42-BFEF-B2837CCF8729}" dt="2023-03-08T17:46:48.879" v="1153" actId="207"/>
          <ac:spMkLst>
            <pc:docMk/>
            <pc:sldMk cId="4290298364" sldId="260"/>
            <ac:spMk id="43" creationId="{272A4A4D-9D4D-4B3D-81C0-3936595A8E83}"/>
          </ac:spMkLst>
        </pc:spChg>
        <pc:spChg chg="add mod">
          <ac:chgData name="Thanh Trân" userId="bf729400-2e9e-4cb3-b20e-930de6c27a66" providerId="ADAL" clId="{990CF5BA-D6DB-BF42-BFEF-B2837CCF8729}" dt="2023-03-08T18:59:22.722" v="2933" actId="1076"/>
          <ac:spMkLst>
            <pc:docMk/>
            <pc:sldMk cId="4290298364" sldId="260"/>
            <ac:spMk id="44" creationId="{FDF668DF-B907-F9F7-FC01-AFC934C29D34}"/>
          </ac:spMkLst>
        </pc:spChg>
        <pc:picChg chg="add mod">
          <ac:chgData name="Thanh Trân" userId="bf729400-2e9e-4cb3-b20e-930de6c27a66" providerId="ADAL" clId="{990CF5BA-D6DB-BF42-BFEF-B2837CCF8729}" dt="2023-03-08T17:45:20.233" v="1132" actId="1036"/>
          <ac:picMkLst>
            <pc:docMk/>
            <pc:sldMk cId="4290298364" sldId="260"/>
            <ac:picMk id="16" creationId="{6B929451-90D5-8CFB-21AF-3F3F40A17FA7}"/>
          </ac:picMkLst>
        </pc:picChg>
        <pc:picChg chg="add mod">
          <ac:chgData name="Thanh Trân" userId="bf729400-2e9e-4cb3-b20e-930de6c27a66" providerId="ADAL" clId="{990CF5BA-D6DB-BF42-BFEF-B2837CCF8729}" dt="2023-03-08T17:45:20.233" v="1132" actId="1036"/>
          <ac:picMkLst>
            <pc:docMk/>
            <pc:sldMk cId="4290298364" sldId="260"/>
            <ac:picMk id="18" creationId="{35259385-5697-135D-6757-F5BFD764D9C0}"/>
          </ac:picMkLst>
        </pc:picChg>
        <pc:picChg chg="add mod">
          <ac:chgData name="Thanh Trân" userId="bf729400-2e9e-4cb3-b20e-930de6c27a66" providerId="ADAL" clId="{990CF5BA-D6DB-BF42-BFEF-B2837CCF8729}" dt="2023-03-08T17:45:20.233" v="1132" actId="1036"/>
          <ac:picMkLst>
            <pc:docMk/>
            <pc:sldMk cId="4290298364" sldId="260"/>
            <ac:picMk id="20" creationId="{9B9EAEC2-F8E4-46DC-A169-15F9BAB8B8FE}"/>
          </ac:picMkLst>
        </pc:picChg>
        <pc:picChg chg="add mod">
          <ac:chgData name="Thanh Trân" userId="bf729400-2e9e-4cb3-b20e-930de6c27a66" providerId="ADAL" clId="{990CF5BA-D6DB-BF42-BFEF-B2837CCF8729}" dt="2023-03-08T17:45:20.233" v="1132" actId="1036"/>
          <ac:picMkLst>
            <pc:docMk/>
            <pc:sldMk cId="4290298364" sldId="260"/>
            <ac:picMk id="23" creationId="{E529DE45-6066-AA03-221E-5E9B388B810F}"/>
          </ac:picMkLst>
        </pc:picChg>
        <pc:picChg chg="add mod">
          <ac:chgData name="Thanh Trân" userId="bf729400-2e9e-4cb3-b20e-930de6c27a66" providerId="ADAL" clId="{990CF5BA-D6DB-BF42-BFEF-B2837CCF8729}" dt="2023-03-08T17:45:20.233" v="1132" actId="1036"/>
          <ac:picMkLst>
            <pc:docMk/>
            <pc:sldMk cId="4290298364" sldId="260"/>
            <ac:picMk id="25" creationId="{D9F75A71-0D10-2899-426E-C336E01B585B}"/>
          </ac:picMkLst>
        </pc:picChg>
        <pc:picChg chg="add mod">
          <ac:chgData name="Thanh Trân" userId="bf729400-2e9e-4cb3-b20e-930de6c27a66" providerId="ADAL" clId="{990CF5BA-D6DB-BF42-BFEF-B2837CCF8729}" dt="2023-03-08T17:45:07.560" v="1111" actId="1036"/>
          <ac:picMkLst>
            <pc:docMk/>
            <pc:sldMk cId="4290298364" sldId="260"/>
            <ac:picMk id="27" creationId="{4933DB41-91D7-DEA5-F93F-02D9EE2B1CA1}"/>
          </ac:picMkLst>
        </pc:picChg>
        <pc:picChg chg="add del mod">
          <ac:chgData name="Thanh Trân" userId="bf729400-2e9e-4cb3-b20e-930de6c27a66" providerId="ADAL" clId="{990CF5BA-D6DB-BF42-BFEF-B2837CCF8729}" dt="2023-03-08T18:40:09.171" v="2906"/>
          <ac:picMkLst>
            <pc:docMk/>
            <pc:sldMk cId="4290298364" sldId="260"/>
            <ac:picMk id="45" creationId="{E1B72710-C88A-858D-A26B-0688A8CF48BB}"/>
          </ac:picMkLst>
        </pc:picChg>
        <pc:picChg chg="add del mod">
          <ac:chgData name="Thanh Trân" userId="bf729400-2e9e-4cb3-b20e-930de6c27a66" providerId="ADAL" clId="{990CF5BA-D6DB-BF42-BFEF-B2837CCF8729}" dt="2023-03-08T18:40:40.421" v="2908"/>
          <ac:picMkLst>
            <pc:docMk/>
            <pc:sldMk cId="4290298364" sldId="260"/>
            <ac:picMk id="46" creationId="{EE311214-86DE-F352-BEAF-2D01FFCDAEC8}"/>
          </ac:picMkLst>
        </pc:picChg>
        <pc:picChg chg="add mod">
          <ac:chgData name="Thanh Trân" userId="bf729400-2e9e-4cb3-b20e-930de6c27a66" providerId="ADAL" clId="{990CF5BA-D6DB-BF42-BFEF-B2837CCF8729}" dt="2023-03-08T18:59:24.293" v="2934" actId="1076"/>
          <ac:picMkLst>
            <pc:docMk/>
            <pc:sldMk cId="4290298364" sldId="260"/>
            <ac:picMk id="47" creationId="{48F80011-7902-D11E-80B5-E106AA7F26CC}"/>
          </ac:picMkLst>
        </pc:picChg>
      </pc:sldChg>
      <pc:sldChg chg="addSp delSp modSp new mod modTransition modAnim modNotesTx">
        <pc:chgData name="Thanh Trân" userId="bf729400-2e9e-4cb3-b20e-930de6c27a66" providerId="ADAL" clId="{990CF5BA-D6DB-BF42-BFEF-B2837CCF8729}" dt="2023-03-08T18:37:08.281" v="2887"/>
        <pc:sldMkLst>
          <pc:docMk/>
          <pc:sldMk cId="1868344569" sldId="261"/>
        </pc:sldMkLst>
        <pc:spChg chg="mod">
          <ac:chgData name="Thanh Trân" userId="bf729400-2e9e-4cb3-b20e-930de6c27a66" providerId="ADAL" clId="{990CF5BA-D6DB-BF42-BFEF-B2837CCF8729}" dt="2023-03-08T17:58:58.464" v="1820" actId="20577"/>
          <ac:spMkLst>
            <pc:docMk/>
            <pc:sldMk cId="1868344569" sldId="261"/>
            <ac:spMk id="2" creationId="{85605B84-B8C6-AAA5-54C3-3A31908CA93F}"/>
          </ac:spMkLst>
        </pc:spChg>
        <pc:spChg chg="mod">
          <ac:chgData name="Thanh Trân" userId="bf729400-2e9e-4cb3-b20e-930de6c27a66" providerId="ADAL" clId="{990CF5BA-D6DB-BF42-BFEF-B2837CCF8729}" dt="2023-03-08T18:32:18.898" v="2880" actId="20577"/>
          <ac:spMkLst>
            <pc:docMk/>
            <pc:sldMk cId="1868344569" sldId="261"/>
            <ac:spMk id="3" creationId="{F2F9420C-F1F1-1241-78DF-D427DC3247EF}"/>
          </ac:spMkLst>
        </pc:spChg>
        <pc:picChg chg="add del mod">
          <ac:chgData name="Thanh Trân" userId="bf729400-2e9e-4cb3-b20e-930de6c27a66" providerId="ADAL" clId="{990CF5BA-D6DB-BF42-BFEF-B2837CCF8729}" dt="2023-03-08T18:33:55.374" v="2882"/>
          <ac:picMkLst>
            <pc:docMk/>
            <pc:sldMk cId="1868344569" sldId="261"/>
            <ac:picMk id="5" creationId="{72B29504-C18E-4488-E1BD-21223150DC8C}"/>
          </ac:picMkLst>
        </pc:picChg>
        <pc:picChg chg="add del mod">
          <ac:chgData name="Thanh Trân" userId="bf729400-2e9e-4cb3-b20e-930de6c27a66" providerId="ADAL" clId="{990CF5BA-D6DB-BF42-BFEF-B2837CCF8729}" dt="2023-03-08T18:34:59.504" v="2884"/>
          <ac:picMkLst>
            <pc:docMk/>
            <pc:sldMk cId="1868344569" sldId="261"/>
            <ac:picMk id="6" creationId="{3BBB7B3B-EDD6-DBD6-67F4-D1CEF9DB1C1A}"/>
          </ac:picMkLst>
        </pc:picChg>
        <pc:picChg chg="add del mod">
          <ac:chgData name="Thanh Trân" userId="bf729400-2e9e-4cb3-b20e-930de6c27a66" providerId="ADAL" clId="{990CF5BA-D6DB-BF42-BFEF-B2837CCF8729}" dt="2023-03-08T18:35:11.336" v="2886"/>
          <ac:picMkLst>
            <pc:docMk/>
            <pc:sldMk cId="1868344569" sldId="261"/>
            <ac:picMk id="7" creationId="{B970189F-5A21-E3F6-F262-747F9FE358CE}"/>
          </ac:picMkLst>
        </pc:picChg>
        <pc:picChg chg="add mod">
          <ac:chgData name="Thanh Trân" userId="bf729400-2e9e-4cb3-b20e-930de6c27a66" providerId="ADAL" clId="{990CF5BA-D6DB-BF42-BFEF-B2837CCF8729}" dt="2023-03-08T18:37:08.281" v="2887"/>
          <ac:picMkLst>
            <pc:docMk/>
            <pc:sldMk cId="1868344569" sldId="261"/>
            <ac:picMk id="8" creationId="{AC6941F0-CEDC-7648-7FFF-ACEFCBF583E1}"/>
          </ac:picMkLst>
        </pc:picChg>
      </pc:sldChg>
      <pc:sldChg chg="modSp new mod">
        <pc:chgData name="Thanh Trân" userId="bf729400-2e9e-4cb3-b20e-930de6c27a66" providerId="ADAL" clId="{990CF5BA-D6DB-BF42-BFEF-B2837CCF8729}" dt="2023-03-08T18:05:07.353" v="1986" actId="20577"/>
        <pc:sldMkLst>
          <pc:docMk/>
          <pc:sldMk cId="221697645" sldId="262"/>
        </pc:sldMkLst>
        <pc:spChg chg="mod">
          <ac:chgData name="Thanh Trân" userId="bf729400-2e9e-4cb3-b20e-930de6c27a66" providerId="ADAL" clId="{990CF5BA-D6DB-BF42-BFEF-B2837CCF8729}" dt="2023-03-08T18:05:07.353" v="1986" actId="20577"/>
          <ac:spMkLst>
            <pc:docMk/>
            <pc:sldMk cId="221697645" sldId="262"/>
            <ac:spMk id="2" creationId="{E945F7B3-BCCB-E848-BD7E-9ED81E0A2321}"/>
          </ac:spMkLst>
        </pc:spChg>
      </pc:sldChg>
      <pc:sldChg chg="modSp new mod">
        <pc:chgData name="Thanh Trân" userId="bf729400-2e9e-4cb3-b20e-930de6c27a66" providerId="ADAL" clId="{990CF5BA-D6DB-BF42-BFEF-B2837CCF8729}" dt="2023-03-08T18:09:00.267" v="2188" actId="20577"/>
        <pc:sldMkLst>
          <pc:docMk/>
          <pc:sldMk cId="3922334316" sldId="263"/>
        </pc:sldMkLst>
        <pc:spChg chg="mod">
          <ac:chgData name="Thanh Trân" userId="bf729400-2e9e-4cb3-b20e-930de6c27a66" providerId="ADAL" clId="{990CF5BA-D6DB-BF42-BFEF-B2837CCF8729}" dt="2023-03-08T18:09:00.267" v="2188" actId="20577"/>
          <ac:spMkLst>
            <pc:docMk/>
            <pc:sldMk cId="3922334316" sldId="263"/>
            <ac:spMk id="2" creationId="{4D2C7A83-4A9F-42BD-4C85-83A112E65590}"/>
          </ac:spMkLst>
        </pc:spChg>
      </pc:sldChg>
      <pc:sldChg chg="new">
        <pc:chgData name="Thanh Trân" userId="bf729400-2e9e-4cb3-b20e-930de6c27a66" providerId="ADAL" clId="{990CF5BA-D6DB-BF42-BFEF-B2837CCF8729}" dt="2023-03-08T18:11:18.793" v="2189" actId="680"/>
        <pc:sldMkLst>
          <pc:docMk/>
          <pc:sldMk cId="1339459179" sldId="264"/>
        </pc:sldMkLst>
      </pc:sldChg>
      <pc:sldChg chg="addSp delSp modSp modTransition modAnim">
        <pc:chgData name="Thanh Trân" userId="bf729400-2e9e-4cb3-b20e-930de6c27a66" providerId="ADAL" clId="{990CF5BA-D6DB-BF42-BFEF-B2837CCF8729}" dt="2023-03-10T19:24:57.888" v="4191"/>
        <pc:sldMkLst>
          <pc:docMk/>
          <pc:sldMk cId="3446110672" sldId="265"/>
        </pc:sldMkLst>
        <pc:picChg chg="add del mod">
          <ac:chgData name="Thanh Trân" userId="bf729400-2e9e-4cb3-b20e-930de6c27a66" providerId="ADAL" clId="{990CF5BA-D6DB-BF42-BFEF-B2837CCF8729}" dt="2023-03-10T19:24:57.888" v="4191"/>
          <ac:picMkLst>
            <pc:docMk/>
            <pc:sldMk cId="3446110672" sldId="265"/>
            <ac:picMk id="5" creationId="{8B5C853E-2DF7-C1C3-D984-B12E32995CA0}"/>
          </ac:picMkLst>
        </pc:picChg>
      </pc:sldChg>
      <pc:sldChg chg="addSp delSp modSp mod modTransition delAnim modAnim modNotesTx">
        <pc:chgData name="Thanh Trân" userId="bf729400-2e9e-4cb3-b20e-930de6c27a66" providerId="ADAL" clId="{990CF5BA-D6DB-BF42-BFEF-B2837CCF8729}" dt="2023-03-10T19:27:08.885" v="4196" actId="20577"/>
        <pc:sldMkLst>
          <pc:docMk/>
          <pc:sldMk cId="2795859457" sldId="267"/>
        </pc:sldMkLst>
        <pc:picChg chg="add del mod">
          <ac:chgData name="Thanh Trân" userId="bf729400-2e9e-4cb3-b20e-930de6c27a66" providerId="ADAL" clId="{990CF5BA-D6DB-BF42-BFEF-B2837CCF8729}" dt="2023-03-10T19:23:44.990" v="4186"/>
          <ac:picMkLst>
            <pc:docMk/>
            <pc:sldMk cId="2795859457" sldId="267"/>
            <ac:picMk id="3" creationId="{90FADDE5-0006-650E-6F93-7D980D812DCF}"/>
          </ac:picMkLst>
        </pc:picChg>
        <pc:picChg chg="del">
          <ac:chgData name="Thanh Trân" userId="bf729400-2e9e-4cb3-b20e-930de6c27a66" providerId="ADAL" clId="{990CF5BA-D6DB-BF42-BFEF-B2837CCF8729}" dt="2023-03-10T19:24:21.680" v="4189" actId="478"/>
          <ac:picMkLst>
            <pc:docMk/>
            <pc:sldMk cId="2795859457" sldId="267"/>
            <ac:picMk id="7" creationId="{1EC19804-528C-5349-C046-40AED452AFF1}"/>
          </ac:picMkLst>
        </pc:picChg>
        <pc:picChg chg="add del mod">
          <ac:chgData name="Thanh Trân" userId="bf729400-2e9e-4cb3-b20e-930de6c27a66" providerId="ADAL" clId="{990CF5BA-D6DB-BF42-BFEF-B2837CCF8729}" dt="2023-03-10T19:24:20.549" v="4188" actId="478"/>
          <ac:picMkLst>
            <pc:docMk/>
            <pc:sldMk cId="2795859457" sldId="267"/>
            <ac:picMk id="8" creationId="{4A5B2DE1-0D4C-D937-F893-412CE6FCF86F}"/>
          </ac:picMkLst>
        </pc:picChg>
        <pc:picChg chg="add mod">
          <ac:chgData name="Thanh Trân" userId="bf729400-2e9e-4cb3-b20e-930de6c27a66" providerId="ADAL" clId="{990CF5BA-D6DB-BF42-BFEF-B2837CCF8729}" dt="2023-03-10T19:26:29.449" v="4193"/>
          <ac:picMkLst>
            <pc:docMk/>
            <pc:sldMk cId="2795859457" sldId="267"/>
            <ac:picMk id="9" creationId="{FCC3ED21-AE64-4904-4FD7-26FB12B1E0BB}"/>
          </ac:picMkLst>
        </pc:picChg>
      </pc:sldChg>
      <pc:sldMasterChg chg="del delSldLayout">
        <pc:chgData name="Thanh Trân" userId="bf729400-2e9e-4cb3-b20e-930de6c27a66" providerId="ADAL" clId="{990CF5BA-D6DB-BF42-BFEF-B2837CCF8729}" dt="2023-03-04T11:59:36.059" v="302" actId="2696"/>
        <pc:sldMasterMkLst>
          <pc:docMk/>
          <pc:sldMasterMk cId="0" sldId="2147483656"/>
        </pc:sldMasterMkLst>
        <pc:sldLayoutChg chg="del">
          <pc:chgData name="Thanh Trân" userId="bf729400-2e9e-4cb3-b20e-930de6c27a66" providerId="ADAL" clId="{990CF5BA-D6DB-BF42-BFEF-B2837CCF8729}" dt="2023-03-04T11:59:36.059" v="302" actId="2696"/>
          <pc:sldLayoutMkLst>
            <pc:docMk/>
            <pc:sldMasterMk cId="0" sldId="2147483656"/>
            <pc:sldLayoutMk cId="0" sldId="2147483648"/>
          </pc:sldLayoutMkLst>
        </pc:sldLayoutChg>
        <pc:sldLayoutChg chg="del">
          <pc:chgData name="Thanh Trân" userId="bf729400-2e9e-4cb3-b20e-930de6c27a66" providerId="ADAL" clId="{990CF5BA-D6DB-BF42-BFEF-B2837CCF8729}" dt="2023-03-04T11:59:36.059" v="302" actId="2696"/>
          <pc:sldLayoutMkLst>
            <pc:docMk/>
            <pc:sldMasterMk cId="0" sldId="2147483656"/>
            <pc:sldLayoutMk cId="0" sldId="2147483649"/>
          </pc:sldLayoutMkLst>
        </pc:sldLayoutChg>
        <pc:sldLayoutChg chg="del">
          <pc:chgData name="Thanh Trân" userId="bf729400-2e9e-4cb3-b20e-930de6c27a66" providerId="ADAL" clId="{990CF5BA-D6DB-BF42-BFEF-B2837CCF8729}" dt="2023-03-04T11:59:36.059" v="302" actId="2696"/>
          <pc:sldLayoutMkLst>
            <pc:docMk/>
            <pc:sldMasterMk cId="0" sldId="2147483656"/>
            <pc:sldLayoutMk cId="0" sldId="2147483650"/>
          </pc:sldLayoutMkLst>
        </pc:sldLayoutChg>
        <pc:sldLayoutChg chg="del">
          <pc:chgData name="Thanh Trân" userId="bf729400-2e9e-4cb3-b20e-930de6c27a66" providerId="ADAL" clId="{990CF5BA-D6DB-BF42-BFEF-B2837CCF8729}" dt="2023-03-04T11:59:36.059" v="302" actId="2696"/>
          <pc:sldLayoutMkLst>
            <pc:docMk/>
            <pc:sldMasterMk cId="0" sldId="2147483656"/>
            <pc:sldLayoutMk cId="0" sldId="2147483651"/>
          </pc:sldLayoutMkLst>
        </pc:sldLayoutChg>
      </pc:sldMasterChg>
    </pc:docChg>
  </pc:docChgLst>
  <pc:docChgLst>
    <pc:chgData name="MOHSIN QURESHI" userId="S::mohsin.qureshi@student.lut.fi::3ab4592e-e227-42b7-a2dd-41c2576717f6" providerId="AD" clId="Web-{C4641169-83EB-2394-A096-15410D19F77B}"/>
    <pc:docChg chg="modSld">
      <pc:chgData name="MOHSIN QURESHI" userId="S::mohsin.qureshi@student.lut.fi::3ab4592e-e227-42b7-a2dd-41c2576717f6" providerId="AD" clId="Web-{C4641169-83EB-2394-A096-15410D19F77B}" dt="2023-03-10T20:41:53.086" v="9" actId="1076"/>
      <pc:docMkLst>
        <pc:docMk/>
      </pc:docMkLst>
      <pc:sldChg chg="addSp delSp modSp modMedia addAnim delAnim">
        <pc:chgData name="MOHSIN QURESHI" userId="S::mohsin.qureshi@student.lut.fi::3ab4592e-e227-42b7-a2dd-41c2576717f6" providerId="AD" clId="Web-{C4641169-83EB-2394-A096-15410D19F77B}" dt="2023-03-10T20:24:34.851" v="6" actId="1076"/>
        <pc:sldMkLst>
          <pc:docMk/>
          <pc:sldMk cId="3922334316" sldId="263"/>
        </pc:sldMkLst>
        <pc:picChg chg="del">
          <ac:chgData name="MOHSIN QURESHI" userId="S::mohsin.qureshi@student.lut.fi::3ab4592e-e227-42b7-a2dd-41c2576717f6" providerId="AD" clId="Web-{C4641169-83EB-2394-A096-15410D19F77B}" dt="2023-03-10T20:24:06.289" v="3"/>
          <ac:picMkLst>
            <pc:docMk/>
            <pc:sldMk cId="3922334316" sldId="263"/>
            <ac:picMk id="5" creationId="{5ACBCD11-63D2-653B-C19C-9C345D8D387F}"/>
          </ac:picMkLst>
        </pc:picChg>
        <pc:picChg chg="add mod">
          <ac:chgData name="MOHSIN QURESHI" userId="S::mohsin.qureshi@student.lut.fi::3ab4592e-e227-42b7-a2dd-41c2576717f6" providerId="AD" clId="Web-{C4641169-83EB-2394-A096-15410D19F77B}" dt="2023-03-10T20:24:34.851" v="6" actId="1076"/>
          <ac:picMkLst>
            <pc:docMk/>
            <pc:sldMk cId="3922334316" sldId="263"/>
            <ac:picMk id="6" creationId="{D0DD4F01-B164-D6DB-4C85-3FE3E534F25C}"/>
          </ac:picMkLst>
        </pc:picChg>
      </pc:sldChg>
      <pc:sldChg chg="addSp delSp modSp modMedia addAnim delAnim">
        <pc:chgData name="MOHSIN QURESHI" userId="S::mohsin.qureshi@student.lut.fi::3ab4592e-e227-42b7-a2dd-41c2576717f6" providerId="AD" clId="Web-{C4641169-83EB-2394-A096-15410D19F77B}" dt="2023-03-10T20:09:07.603" v="2" actId="1076"/>
        <pc:sldMkLst>
          <pc:docMk/>
          <pc:sldMk cId="3446110672" sldId="265"/>
        </pc:sldMkLst>
        <pc:picChg chg="add mod">
          <ac:chgData name="MOHSIN QURESHI" userId="S::mohsin.qureshi@student.lut.fi::3ab4592e-e227-42b7-a2dd-41c2576717f6" providerId="AD" clId="Web-{C4641169-83EB-2394-A096-15410D19F77B}" dt="2023-03-10T20:09:07.603" v="2" actId="1076"/>
          <ac:picMkLst>
            <pc:docMk/>
            <pc:sldMk cId="3446110672" sldId="265"/>
            <ac:picMk id="5" creationId="{370733DA-3A86-1CA3-C431-5C3E816F4910}"/>
          </ac:picMkLst>
        </pc:picChg>
        <pc:picChg chg="del">
          <ac:chgData name="MOHSIN QURESHI" userId="S::mohsin.qureshi@student.lut.fi::3ab4592e-e227-42b7-a2dd-41c2576717f6" providerId="AD" clId="Web-{C4641169-83EB-2394-A096-15410D19F77B}" dt="2023-03-10T20:08:49.071" v="0"/>
          <ac:picMkLst>
            <pc:docMk/>
            <pc:sldMk cId="3446110672" sldId="265"/>
            <ac:picMk id="6" creationId="{50C998E1-B9AF-09A0-1EBE-0DCAC215185B}"/>
          </ac:picMkLst>
        </pc:picChg>
      </pc:sldChg>
      <pc:sldChg chg="addSp delSp modSp modMedia addAnim delAnim">
        <pc:chgData name="MOHSIN QURESHI" userId="S::mohsin.qureshi@student.lut.fi::3ab4592e-e227-42b7-a2dd-41c2576717f6" providerId="AD" clId="Web-{C4641169-83EB-2394-A096-15410D19F77B}" dt="2023-03-10T20:41:53.086" v="9" actId="1076"/>
        <pc:sldMkLst>
          <pc:docMk/>
          <pc:sldMk cId="3301344946" sldId="266"/>
        </pc:sldMkLst>
        <pc:picChg chg="del">
          <ac:chgData name="MOHSIN QURESHI" userId="S::mohsin.qureshi@student.lut.fi::3ab4592e-e227-42b7-a2dd-41c2576717f6" providerId="AD" clId="Web-{C4641169-83EB-2394-A096-15410D19F77B}" dt="2023-03-10T20:41:24.618" v="7"/>
          <ac:picMkLst>
            <pc:docMk/>
            <pc:sldMk cId="3301344946" sldId="266"/>
            <ac:picMk id="6" creationId="{786C83E2-FBC1-9CA1-67DD-095C4D214BF2}"/>
          </ac:picMkLst>
        </pc:picChg>
        <pc:picChg chg="add mod">
          <ac:chgData name="MOHSIN QURESHI" userId="S::mohsin.qureshi@student.lut.fi::3ab4592e-e227-42b7-a2dd-41c2576717f6" providerId="AD" clId="Web-{C4641169-83EB-2394-A096-15410D19F77B}" dt="2023-03-10T20:41:53.086" v="9" actId="1076"/>
          <ac:picMkLst>
            <pc:docMk/>
            <pc:sldMk cId="3301344946" sldId="266"/>
            <ac:picMk id="8" creationId="{1CEB5C41-3B83-6D4C-C398-A249F646376B}"/>
          </ac:picMkLst>
        </pc:picChg>
      </pc:sldChg>
    </pc:docChg>
  </pc:docChgLst>
</pc:chgInfo>
</file>

<file path=ppt/media/image1.png>
</file>

<file path=ppt/media/image10.svg>
</file>

<file path=ppt/media/image11.png>
</file>

<file path=ppt/media/image12.png>
</file>

<file path=ppt/media/image13.jpeg>
</file>

<file path=ppt/media/image14.jpeg>
</file>

<file path=ppt/media/image15.jpeg>
</file>

<file path=ppt/media/image16.png>
</file>

<file path=ppt/media/image17.jpeg>
</file>

<file path=ppt/media/image18.jpeg>
</file>

<file path=ppt/media/image19.jpeg>
</file>

<file path=ppt/media/image2.png>
</file>

<file path=ppt/media/image20.jpeg>
</file>

<file path=ppt/media/image3.png>
</file>

<file path=ppt/media/image4.png>
</file>

<file path=ppt/media/image5.png>
</file>

<file path=ppt/media/image6.svg>
</file>

<file path=ppt/media/image7.png>
</file>

<file path=ppt/media/image8.svg>
</file>

<file path=ppt/media/image9.png>
</file>

<file path=ppt/media/media1.m4a>
</file>

<file path=ppt/media/media2.m4a>
</file>

<file path=ppt/media/media3.m4a>
</file>

<file path=ppt/media/media4.m4a>
</file>

<file path=ppt/media/media5.m4a>
</file>

<file path=ppt/media/media6.m4a>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gov.uk/government/statistical-data-sets/price-paid-data-downloads" TargetMode="External"/><Relationship Id="rId2" Type="http://schemas.openxmlformats.org/officeDocument/2006/relationships/slide" Target="../slides/slide4.xml"/><Relationship Id="rId1" Type="http://schemas.openxmlformats.org/officeDocument/2006/relationships/notesMaster" Target="../notesMasters/notesMaster1.xml"/><Relationship Id="rId5" Type="http://schemas.openxmlformats.org/officeDocument/2006/relationships/hyperlink" Target="https://osdatahub.os.uk/downloads/open/OpenUPRN" TargetMode="External"/><Relationship Id="rId4" Type="http://schemas.openxmlformats.org/officeDocument/2006/relationships/hyperlink" Target="https://epc.opendatacommunities.org/"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6" name="Google Shape;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fi-FI" err="1"/>
              <a:t>Hello</a:t>
            </a:r>
            <a:r>
              <a:rPr lang="fi-FI"/>
              <a:t>, </a:t>
            </a:r>
            <a:r>
              <a:rPr lang="fi-FI" err="1"/>
              <a:t>welcome</a:t>
            </a:r>
            <a:r>
              <a:rPr lang="fi-FI"/>
              <a:t> to </a:t>
            </a:r>
            <a:r>
              <a:rPr lang="fi-FI" err="1"/>
              <a:t>our</a:t>
            </a:r>
            <a:r>
              <a:rPr lang="fi-FI"/>
              <a:t> </a:t>
            </a:r>
            <a:r>
              <a:rPr lang="fi-FI" err="1"/>
              <a:t>project</a:t>
            </a:r>
            <a:r>
              <a:rPr lang="fi-FI"/>
              <a:t> </a:t>
            </a:r>
            <a:r>
              <a:rPr lang="fi-FI" err="1"/>
              <a:t>demonstration</a:t>
            </a:r>
            <a:r>
              <a:rPr lang="fi-FI"/>
              <a:t>!</a:t>
            </a:r>
          </a:p>
          <a:p>
            <a:pPr marL="0" lvl="0" indent="0" algn="l" rtl="0">
              <a:spcBef>
                <a:spcPts val="0"/>
              </a:spcBef>
              <a:spcAft>
                <a:spcPts val="0"/>
              </a:spcAft>
              <a:buNone/>
            </a:pPr>
            <a:endParaRPr lang="fi-FI"/>
          </a:p>
          <a:p>
            <a:pPr marL="0" lvl="0" indent="0" algn="l" rtl="0">
              <a:spcBef>
                <a:spcPts val="0"/>
              </a:spcBef>
              <a:spcAft>
                <a:spcPts val="0"/>
              </a:spcAft>
              <a:buNone/>
            </a:pPr>
            <a:r>
              <a:rPr lang="fi-FI" err="1"/>
              <a:t>We</a:t>
            </a:r>
            <a:r>
              <a:rPr lang="fi-FI"/>
              <a:t> </a:t>
            </a:r>
            <a:r>
              <a:rPr lang="fi-FI" err="1"/>
              <a:t>will</a:t>
            </a:r>
            <a:r>
              <a:rPr lang="fi-FI"/>
              <a:t> </a:t>
            </a:r>
            <a:r>
              <a:rPr lang="fi-FI" err="1"/>
              <a:t>be</a:t>
            </a:r>
            <a:r>
              <a:rPr lang="fi-FI"/>
              <a:t> </a:t>
            </a:r>
            <a:r>
              <a:rPr lang="fi-FI" err="1"/>
              <a:t>discussing</a:t>
            </a:r>
            <a:r>
              <a:rPr lang="fi-FI"/>
              <a:t> </a:t>
            </a:r>
            <a:r>
              <a:rPr lang="fi-FI" err="1"/>
              <a:t>about</a:t>
            </a:r>
            <a:r>
              <a:rPr lang="fi-FI"/>
              <a:t> </a:t>
            </a:r>
            <a:r>
              <a:rPr lang="fi-FI" err="1"/>
              <a:t>the</a:t>
            </a:r>
            <a:r>
              <a:rPr lang="fi-FI"/>
              <a:t> </a:t>
            </a:r>
            <a:r>
              <a:rPr lang="fi-FI" err="1"/>
              <a:t>practical</a:t>
            </a:r>
            <a:r>
              <a:rPr lang="fi-FI"/>
              <a:t> </a:t>
            </a:r>
            <a:r>
              <a:rPr lang="fi-FI" err="1"/>
              <a:t>implementation</a:t>
            </a:r>
            <a:r>
              <a:rPr lang="fi-FI"/>
              <a:t> of </a:t>
            </a:r>
            <a:r>
              <a:rPr lang="fi-FI" err="1"/>
              <a:t>the</a:t>
            </a:r>
            <a:r>
              <a:rPr lang="fi-FI"/>
              <a:t> </a:t>
            </a:r>
            <a:r>
              <a:rPr lang="fi-FI" err="1"/>
              <a:t>technical</a:t>
            </a:r>
            <a:r>
              <a:rPr lang="fi-FI"/>
              <a:t> </a:t>
            </a:r>
            <a:r>
              <a:rPr lang="fi-FI" err="1"/>
              <a:t>solution</a:t>
            </a:r>
            <a:r>
              <a:rPr lang="fi-FI"/>
              <a:t> in addition to </a:t>
            </a:r>
            <a:r>
              <a:rPr lang="fi-FI" err="1"/>
              <a:t>the</a:t>
            </a:r>
            <a:r>
              <a:rPr lang="fi-FI"/>
              <a:t> design for a </a:t>
            </a:r>
            <a:r>
              <a:rPr lang="fi-FI" err="1"/>
              <a:t>system</a:t>
            </a:r>
            <a:r>
              <a:rPr lang="fi-FI"/>
              <a:t> </a:t>
            </a:r>
            <a:r>
              <a:rPr lang="fi-FI" err="1"/>
              <a:t>that</a:t>
            </a:r>
            <a:r>
              <a:rPr lang="fi-FI"/>
              <a:t> </a:t>
            </a:r>
            <a:r>
              <a:rPr lang="fi-FI" err="1"/>
              <a:t>we</a:t>
            </a:r>
            <a:r>
              <a:rPr lang="fi-FI"/>
              <a:t> </a:t>
            </a:r>
            <a:r>
              <a:rPr lang="fi-FI" err="1"/>
              <a:t>have</a:t>
            </a:r>
            <a:r>
              <a:rPr lang="fi-FI"/>
              <a:t> </a:t>
            </a:r>
            <a:r>
              <a:rPr lang="fi-FI" err="1"/>
              <a:t>been</a:t>
            </a:r>
            <a:r>
              <a:rPr lang="fi-FI"/>
              <a:t> </a:t>
            </a:r>
            <a:r>
              <a:rPr lang="fi-FI" err="1"/>
              <a:t>working</a:t>
            </a:r>
            <a:r>
              <a:rPr lang="fi-FI"/>
              <a:t> for a </a:t>
            </a:r>
            <a:r>
              <a:rPr lang="fi-FI" err="1"/>
              <a:t>study</a:t>
            </a:r>
            <a:r>
              <a:rPr lang="fi-FI"/>
              <a:t> in </a:t>
            </a:r>
            <a:r>
              <a:rPr lang="fi-FI" err="1"/>
              <a:t>real</a:t>
            </a:r>
            <a:r>
              <a:rPr lang="fi-FI"/>
              <a:t> </a:t>
            </a:r>
            <a:r>
              <a:rPr lang="fi-FI" err="1"/>
              <a:t>estate</a:t>
            </a:r>
            <a:r>
              <a:rPr lang="fi-FI"/>
              <a:t> </a:t>
            </a:r>
            <a:r>
              <a:rPr lang="fi-FI" err="1"/>
              <a:t>valuation</a:t>
            </a:r>
            <a:r>
              <a:rPr lang="fi-FI"/>
              <a:t> </a:t>
            </a:r>
            <a:r>
              <a:rPr lang="fi-FI" err="1"/>
              <a:t>model</a:t>
            </a:r>
            <a:r>
              <a:rPr lang="fi-FI"/>
              <a:t> </a:t>
            </a:r>
            <a:r>
              <a:rPr lang="fi-FI" err="1"/>
              <a:t>enriched</a:t>
            </a:r>
            <a:r>
              <a:rPr lang="fi-FI"/>
              <a:t> </a:t>
            </a:r>
            <a:r>
              <a:rPr lang="fi-FI" err="1"/>
              <a:t>with</a:t>
            </a:r>
            <a:r>
              <a:rPr lang="fi-FI"/>
              <a:t> </a:t>
            </a:r>
            <a:r>
              <a:rPr lang="fi-FI" err="1"/>
              <a:t>energy</a:t>
            </a:r>
            <a:r>
              <a:rPr lang="fi-FI"/>
              <a:t> </a:t>
            </a:r>
            <a:r>
              <a:rPr lang="fi-FI" err="1"/>
              <a:t>performance</a:t>
            </a:r>
            <a:r>
              <a:rPr lang="fi-FI"/>
              <a:t>.</a:t>
            </a:r>
          </a:p>
          <a:p>
            <a:pPr marL="0" lvl="0" indent="0" algn="l" rtl="0">
              <a:spcBef>
                <a:spcPts val="0"/>
              </a:spcBef>
              <a:spcAft>
                <a:spcPts val="0"/>
              </a:spcAft>
              <a:buNone/>
            </a:pPr>
            <a:r>
              <a:rPr lang="fi-FI" err="1"/>
              <a:t>So</a:t>
            </a:r>
            <a:r>
              <a:rPr lang="fi-FI"/>
              <a:t> </a:t>
            </a:r>
            <a:r>
              <a:rPr lang="fi-FI" err="1"/>
              <a:t>let’s</a:t>
            </a:r>
            <a:r>
              <a:rPr lang="fi-FI"/>
              <a:t> </a:t>
            </a:r>
            <a:r>
              <a:rPr lang="fi-FI" err="1"/>
              <a:t>get</a:t>
            </a:r>
            <a:r>
              <a:rPr lang="fi-FI"/>
              <a:t> </a:t>
            </a:r>
            <a:r>
              <a:rPr lang="fi-FI" err="1"/>
              <a:t>started</a:t>
            </a:r>
            <a:r>
              <a:rPr lang="fi-FI"/>
              <a:t>! </a:t>
            </a:r>
            <a:endParaRPr/>
          </a:p>
        </p:txBody>
      </p:sp>
      <p:sp>
        <p:nvSpPr>
          <p:cNvPr id="70" name="Google Shape;7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f826db00e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f826db00e8_0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algn="just">
              <a:lnSpc>
                <a:spcPct val="150000"/>
              </a:lnSpc>
              <a:spcAft>
                <a:spcPts val="800"/>
              </a:spcAft>
            </a:pPr>
            <a:r>
              <a:rPr lang="en-GB" sz="1800">
                <a:effectLst/>
                <a:latin typeface="Times New Roman" panose="02020603050405020304" pitchFamily="18" charset="0"/>
                <a:ea typeface="Calibri" panose="020F0502020204030204" pitchFamily="34" charset="0"/>
              </a:rPr>
              <a:t>Our project focuses on defining a conception of data warehousing and designing an ETL (Extract-Transform-Load) service to practice the OLTP and OLAP processes on a business problem in the area of UK real estate’s valuation in a consideration of energy impacts of the properties using open data provided by the UK government. </a:t>
            </a:r>
          </a:p>
          <a:p>
            <a:pPr algn="just">
              <a:lnSpc>
                <a:spcPct val="150000"/>
              </a:lnSpc>
              <a:spcAft>
                <a:spcPts val="800"/>
              </a:spcAft>
            </a:pPr>
            <a:r>
              <a:rPr lang="en-GB" sz="1800">
                <a:effectLst/>
                <a:latin typeface="Times New Roman" panose="02020603050405020304" pitchFamily="18" charset="0"/>
                <a:ea typeface="Calibri" panose="020F0502020204030204" pitchFamily="34" charset="0"/>
              </a:rPr>
              <a:t>The objectives of the project are a well-designed data warehouse that is organized and highly facilitates the operations and maintenance, and an ETL solution that can be reused at anytime to automatically update data, or they can be set as a </a:t>
            </a:r>
            <a:r>
              <a:rPr lang="en-GB" sz="1800" err="1">
                <a:effectLst/>
                <a:latin typeface="Times New Roman" panose="02020603050405020304" pitchFamily="18" charset="0"/>
                <a:ea typeface="Calibri" panose="020F0502020204030204" pitchFamily="34" charset="0"/>
              </a:rPr>
              <a:t>cron</a:t>
            </a:r>
            <a:r>
              <a:rPr lang="en-GB" sz="1800">
                <a:effectLst/>
                <a:latin typeface="Times New Roman" panose="02020603050405020304" pitchFamily="18" charset="0"/>
                <a:ea typeface="Calibri" panose="020F0502020204030204" pitchFamily="34" charset="0"/>
              </a:rPr>
              <a:t> job to schedule the execution of data update without manual work.</a:t>
            </a:r>
            <a:endParaRPr lang="en-FI" sz="1800">
              <a:effectLst/>
              <a:latin typeface="Times New Roman" panose="02020603050405020304" pitchFamily="18" charset="0"/>
              <a:ea typeface="Calibri" panose="020F0502020204030204" pitchFamily="34" charset="0"/>
            </a:endParaRPr>
          </a:p>
          <a:p>
            <a:r>
              <a:rPr lang="en-GB" sz="1800" err="1">
                <a:effectLst/>
                <a:latin typeface="Calibri" panose="020F0502020204030204" pitchFamily="34" charset="0"/>
                <a:ea typeface="Calibri" panose="020F0502020204030204" pitchFamily="34" charset="0"/>
                <a:cs typeface="Arial" panose="020B0604020202020204" pitchFamily="34" charset="0"/>
              </a:rPr>
              <a:t>Linnks</a:t>
            </a:r>
            <a:r>
              <a:rPr lang="en-GB" sz="1800">
                <a:effectLst/>
                <a:latin typeface="Calibri" panose="020F0502020204030204" pitchFamily="34" charset="0"/>
                <a:ea typeface="Calibri" panose="020F0502020204030204" pitchFamily="34" charset="0"/>
                <a:cs typeface="Arial" panose="020B0604020202020204" pitchFamily="34" charset="0"/>
              </a:rPr>
              <a:t> to </a:t>
            </a:r>
            <a:r>
              <a:rPr lang="fi-FI" sz="1800" err="1">
                <a:effectLst/>
                <a:latin typeface="Calibri" panose="020F0502020204030204" pitchFamily="34" charset="0"/>
                <a:ea typeface="Calibri" panose="020F0502020204030204" pitchFamily="34" charset="0"/>
                <a:cs typeface="Arial" panose="020B0604020202020204" pitchFamily="34" charset="0"/>
              </a:rPr>
              <a:t>implemented</a:t>
            </a:r>
            <a:r>
              <a:rPr lang="fi-FI" sz="1800">
                <a:effectLst/>
                <a:latin typeface="Calibri" panose="020F0502020204030204" pitchFamily="34" charset="0"/>
                <a:ea typeface="Calibri" panose="020F0502020204030204" pitchFamily="34" charset="0"/>
                <a:cs typeface="Arial" panose="020B0604020202020204" pitchFamily="34" charset="0"/>
              </a:rPr>
              <a:t> </a:t>
            </a:r>
            <a:r>
              <a:rPr lang="fi-FI" sz="1800" err="1">
                <a:effectLst/>
                <a:latin typeface="Calibri" panose="020F0502020204030204" pitchFamily="34" charset="0"/>
                <a:ea typeface="Calibri" panose="020F0502020204030204" pitchFamily="34" charset="0"/>
                <a:cs typeface="Arial" panose="020B0604020202020204" pitchFamily="34" charset="0"/>
              </a:rPr>
              <a:t>code</a:t>
            </a:r>
            <a:r>
              <a:rPr lang="fi-FI" sz="1800">
                <a:effectLst/>
                <a:latin typeface="Calibri" panose="020F0502020204030204" pitchFamily="34" charset="0"/>
                <a:ea typeface="Calibri" panose="020F0502020204030204" pitchFamily="34" charset="0"/>
                <a:cs typeface="Arial" panose="020B0604020202020204" pitchFamily="34" charset="0"/>
              </a:rPr>
              <a:t> </a:t>
            </a:r>
            <a:r>
              <a:rPr lang="fi-FI" sz="1800" err="1">
                <a:effectLst/>
                <a:latin typeface="Calibri" panose="020F0502020204030204" pitchFamily="34" charset="0"/>
                <a:ea typeface="Calibri" panose="020F0502020204030204" pitchFamily="34" charset="0"/>
                <a:cs typeface="Arial" panose="020B0604020202020204" pitchFamily="34" charset="0"/>
              </a:rPr>
              <a:t>base</a:t>
            </a:r>
            <a:r>
              <a:rPr lang="fi-FI" sz="1800">
                <a:effectLst/>
                <a:latin typeface="Calibri" panose="020F0502020204030204" pitchFamily="34" charset="0"/>
                <a:ea typeface="Calibri" panose="020F0502020204030204" pitchFamily="34" charset="0"/>
                <a:cs typeface="Arial" panose="020B0604020202020204" pitchFamily="34" charset="0"/>
              </a:rPr>
              <a:t> </a:t>
            </a:r>
            <a:r>
              <a:rPr lang="en-FI">
                <a:effectLst/>
              </a:rPr>
              <a:t>and full resultant data set has been provided in the report</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a:effectLst/>
                <a:latin typeface="Times New Roman" panose="02020603050405020304" pitchFamily="18" charset="0"/>
                <a:ea typeface="Calibri" panose="020F0502020204030204" pitchFamily="34" charset="0"/>
              </a:rPr>
              <a:t>Some useful insights can also be derived with business intelligence solution in order to resolve three strategic business </a:t>
            </a:r>
            <a:r>
              <a:rPr lang="en-GB" sz="1200" err="1">
                <a:effectLst/>
                <a:latin typeface="Times New Roman" panose="02020603050405020304" pitchFamily="18" charset="0"/>
                <a:ea typeface="Calibri" panose="020F0502020204030204" pitchFamily="34" charset="0"/>
              </a:rPr>
              <a:t>questionsconcerning</a:t>
            </a:r>
            <a:r>
              <a:rPr lang="en-GB" sz="1200">
                <a:effectLst/>
                <a:latin typeface="Times New Roman" panose="02020603050405020304" pitchFamily="18" charset="0"/>
                <a:ea typeface="Calibri" panose="020F0502020204030204" pitchFamily="34" charset="0"/>
              </a:rPr>
              <a:t>:</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sz="1200">
              <a:effectLst/>
              <a:latin typeface="Times New Roman" panose="02020603050405020304" pitchFamily="18" charset="0"/>
              <a:ea typeface="Calibri" panose="020F0502020204030204" pitchFamily="34" charset="0"/>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800">
                <a:effectLst/>
                <a:latin typeface="Times New Roman" panose="02020603050405020304" pitchFamily="18" charset="0"/>
                <a:ea typeface="Yu Gothic Light" panose="020B0300000000000000" pitchFamily="34" charset="-128"/>
              </a:rPr>
              <a:t>Real estate valuation and market trends</a:t>
            </a:r>
            <a:endParaRPr lang="en-FI" sz="1800">
              <a:effectLst/>
              <a:latin typeface="Times New Roman" panose="02020603050405020304" pitchFamily="18" charset="0"/>
              <a:ea typeface="Yu Gothic Light" panose="020B0300000000000000" pitchFamily="34" charset="-128"/>
            </a:endParaRPr>
          </a:p>
          <a:p>
            <a:pPr marL="342900" lvl="0" indent="-342900" algn="just">
              <a:lnSpc>
                <a:spcPct val="150000"/>
              </a:lnSpc>
              <a:spcBef>
                <a:spcPts val="200"/>
              </a:spcBef>
              <a:spcAft>
                <a:spcPts val="2400"/>
              </a:spcAft>
              <a:buFont typeface="Symbol" pitchFamily="2" charset="2"/>
              <a:buChar char=""/>
              <a:tabLst>
                <a:tab pos="228600" algn="l"/>
                <a:tab pos="457200" algn="l"/>
              </a:tabLst>
            </a:pPr>
            <a:r>
              <a:rPr lang="en-GB" sz="1800">
                <a:effectLst/>
                <a:latin typeface="Times New Roman" panose="02020603050405020304" pitchFamily="18" charset="0"/>
                <a:ea typeface="Yu Gothic Light" panose="020B0300000000000000" pitchFamily="34" charset="-128"/>
              </a:rPr>
              <a:t>Energy performance of properties</a:t>
            </a:r>
            <a:endParaRPr lang="en-FI" sz="1800">
              <a:effectLst/>
              <a:latin typeface="Times New Roman" panose="02020603050405020304" pitchFamily="18" charset="0"/>
              <a:ea typeface="Yu Gothic Light" panose="020B0300000000000000" pitchFamily="34" charset="-128"/>
            </a:endParaRPr>
          </a:p>
          <a:p>
            <a:pPr marL="342900" lvl="0" indent="-342900" algn="just">
              <a:lnSpc>
                <a:spcPct val="150000"/>
              </a:lnSpc>
              <a:spcBef>
                <a:spcPts val="200"/>
              </a:spcBef>
              <a:spcAft>
                <a:spcPts val="2400"/>
              </a:spcAft>
              <a:buFont typeface="Symbol" pitchFamily="2" charset="2"/>
              <a:buChar char=""/>
              <a:tabLst>
                <a:tab pos="228600" algn="l"/>
                <a:tab pos="457200" algn="l"/>
              </a:tabLst>
            </a:pPr>
            <a:r>
              <a:rPr lang="en-GB" sz="1800">
                <a:effectLst/>
                <a:latin typeface="Times New Roman" panose="02020603050405020304" pitchFamily="18" charset="0"/>
                <a:ea typeface="Yu Gothic Light" panose="020B0300000000000000" pitchFamily="34" charset="-128"/>
              </a:rPr>
              <a:t>Correlation between real estates’ value and market behaviours and the energy performance</a:t>
            </a:r>
            <a:endParaRPr lang="en-FI" sz="1800">
              <a:effectLst/>
              <a:latin typeface="Times New Roman" panose="02020603050405020304" pitchFamily="18" charset="0"/>
              <a:ea typeface="Yu Gothic Light" panose="020B0300000000000000" pitchFamily="34" charset="-128"/>
            </a:endParaRPr>
          </a:p>
          <a:p>
            <a:endParaRPr/>
          </a:p>
        </p:txBody>
      </p:sp>
      <p:sp>
        <p:nvSpPr>
          <p:cNvPr id="78" name="Google Shape;78;gf826db00e8_0_0: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50000"/>
              </a:lnSpc>
              <a:spcAft>
                <a:spcPts val="800"/>
              </a:spcAft>
            </a:pPr>
            <a:r>
              <a:rPr lang="en-GB" sz="1200">
                <a:effectLst/>
                <a:latin typeface="Times New Roman" panose="02020603050405020304" pitchFamily="18" charset="0"/>
                <a:ea typeface="Calibri" panose="020F0502020204030204" pitchFamily="34" charset="0"/>
              </a:rPr>
              <a:t>Three official data sources and archives have been used for this project.</a:t>
            </a:r>
            <a:endParaRPr lang="en-FI" sz="1200">
              <a:effectLst/>
              <a:latin typeface="Times New Roman" panose="02020603050405020304" pitchFamily="18" charset="0"/>
              <a:ea typeface="Calibri" panose="020F0502020204030204" pitchFamily="34" charset="0"/>
            </a:endParaRPr>
          </a:p>
          <a:p>
            <a:pPr marL="1143000" lvl="2" indent="-228600" algn="just">
              <a:lnSpc>
                <a:spcPct val="150000"/>
              </a:lnSpc>
              <a:spcBef>
                <a:spcPts val="200"/>
              </a:spcBef>
              <a:spcAft>
                <a:spcPts val="2400"/>
              </a:spcAft>
              <a:buFont typeface="+mj-lt"/>
              <a:buAutoNum type="arabicPeriod"/>
              <a:tabLst>
                <a:tab pos="228600" algn="l"/>
                <a:tab pos="457200" algn="l"/>
              </a:tabLst>
            </a:pPr>
            <a:r>
              <a:rPr lang="en-GB" sz="1200">
                <a:effectLst/>
                <a:latin typeface="Times New Roman" panose="02020603050405020304" pitchFamily="18" charset="0"/>
                <a:ea typeface="Yu Gothic Light" panose="020B0300000000000000" pitchFamily="34" charset="-128"/>
              </a:rPr>
              <a:t>UK price paid</a:t>
            </a:r>
            <a:endParaRPr lang="en-FI" sz="1200">
              <a:effectLst/>
              <a:latin typeface="Times New Roman" panose="02020603050405020304" pitchFamily="18" charset="0"/>
              <a:ea typeface="Yu Gothic Light" panose="020B0300000000000000" pitchFamily="34" charset="-128"/>
            </a:endParaRPr>
          </a:p>
          <a:p>
            <a:pPr algn="just">
              <a:lnSpc>
                <a:spcPct val="150000"/>
              </a:lnSpc>
              <a:spcAft>
                <a:spcPts val="800"/>
              </a:spcAft>
            </a:pPr>
            <a:r>
              <a:rPr lang="en-GB" sz="1800">
                <a:effectLst/>
                <a:latin typeface="Times New Roman" panose="02020603050405020304" pitchFamily="18" charset="0"/>
                <a:ea typeface="Calibri" panose="020F0502020204030204" pitchFamily="34" charset="0"/>
              </a:rPr>
              <a:t>This data is a land registration data provided by the department for housing and communities with the coverage of UK and Wales. The data source provides information on all property sales in England and Wales that have either been sold for value or lodged for registration. The data is updated on the 20th working day of each month. The data can be accessed from the following link:</a:t>
            </a:r>
            <a:endParaRPr lang="en-FI" sz="1800">
              <a:effectLst/>
              <a:latin typeface="Times New Roman" panose="02020603050405020304" pitchFamily="18" charset="0"/>
              <a:ea typeface="Calibri" panose="020F0502020204030204" pitchFamily="34" charset="0"/>
            </a:endParaRPr>
          </a:p>
          <a:p>
            <a:pPr algn="just">
              <a:lnSpc>
                <a:spcPct val="150000"/>
              </a:lnSpc>
              <a:spcAft>
                <a:spcPts val="800"/>
              </a:spcAft>
            </a:pPr>
            <a:r>
              <a:rPr lang="en-GB" sz="1200" u="none" strike="noStrike">
                <a:effectLst/>
                <a:latin typeface="Times New Roman" panose="02020603050405020304" pitchFamily="18" charset="0"/>
                <a:ea typeface="Calibri" panose="020F0502020204030204" pitchFamily="34" charset="0"/>
                <a:hlinkClick r:id="rId3"/>
              </a:rPr>
              <a:t>https://www.gov.uk/government/statistical-data-sets/price-paid-data-downloads</a:t>
            </a:r>
            <a:endParaRPr lang="en-FI" sz="1200">
              <a:effectLst/>
              <a:latin typeface="Times New Roman" panose="02020603050405020304" pitchFamily="18" charset="0"/>
              <a:ea typeface="Calibri" panose="020F0502020204030204" pitchFamily="34" charset="0"/>
            </a:endParaRPr>
          </a:p>
          <a:p>
            <a:pPr marL="1143000" lvl="2" indent="-228600" algn="just">
              <a:lnSpc>
                <a:spcPct val="150000"/>
              </a:lnSpc>
              <a:spcBef>
                <a:spcPts val="200"/>
              </a:spcBef>
              <a:spcAft>
                <a:spcPts val="2400"/>
              </a:spcAft>
              <a:buFont typeface="+mj-lt"/>
              <a:buAutoNum type="arabicPeriod"/>
              <a:tabLst>
                <a:tab pos="228600" algn="l"/>
                <a:tab pos="457200" algn="l"/>
              </a:tabLst>
            </a:pPr>
            <a:r>
              <a:rPr lang="en-GB" sz="1200">
                <a:effectLst/>
                <a:latin typeface="Times New Roman" panose="02020603050405020304" pitchFamily="18" charset="0"/>
                <a:ea typeface="Yu Gothic Light" panose="020B0300000000000000" pitchFamily="34" charset="-128"/>
              </a:rPr>
              <a:t>Energy performance certificate</a:t>
            </a:r>
            <a:endParaRPr lang="en-FI" sz="1200">
              <a:effectLst/>
              <a:latin typeface="Times New Roman" panose="02020603050405020304" pitchFamily="18" charset="0"/>
              <a:ea typeface="Yu Gothic Light" panose="020B0300000000000000" pitchFamily="34" charset="-128"/>
            </a:endParaRPr>
          </a:p>
          <a:p>
            <a:pPr algn="just">
              <a:lnSpc>
                <a:spcPct val="150000"/>
              </a:lnSpc>
              <a:spcAft>
                <a:spcPts val="800"/>
              </a:spcAft>
            </a:pPr>
            <a:r>
              <a:rPr lang="en-GB" sz="1200">
                <a:effectLst/>
                <a:latin typeface="Times New Roman" panose="02020603050405020304" pitchFamily="18" charset="0"/>
                <a:ea typeface="Calibri" panose="020F0502020204030204" pitchFamily="34" charset="0"/>
              </a:rPr>
              <a:t>This data source provides access to all energy performance certificates (EPCs) for building register in England and Wales. The data source is maintained by the department for Levelling Up, Housing and Communities (DLUHC) of UK. The data can be accessed from the following link:</a:t>
            </a:r>
            <a:endParaRPr lang="en-FI" sz="1200">
              <a:effectLst/>
              <a:latin typeface="Times New Roman" panose="02020603050405020304" pitchFamily="18" charset="0"/>
              <a:ea typeface="Calibri" panose="020F0502020204030204" pitchFamily="34" charset="0"/>
            </a:endParaRPr>
          </a:p>
          <a:p>
            <a:pPr algn="just">
              <a:lnSpc>
                <a:spcPct val="150000"/>
              </a:lnSpc>
              <a:spcAft>
                <a:spcPts val="800"/>
              </a:spcAft>
            </a:pPr>
            <a:r>
              <a:rPr lang="en-GB" sz="1200" u="none" strike="noStrike">
                <a:effectLst/>
                <a:latin typeface="Times New Roman" panose="02020603050405020304" pitchFamily="18" charset="0"/>
                <a:ea typeface="Calibri" panose="020F0502020204030204" pitchFamily="34" charset="0"/>
                <a:hlinkClick r:id="rId4" tooltip="https://epc.opendatacommunities.org/"/>
              </a:rPr>
              <a:t>https://epc.opendatacommunities.org/</a:t>
            </a:r>
            <a:endParaRPr lang="en-FI" sz="1200">
              <a:effectLst/>
              <a:latin typeface="Times New Roman" panose="02020603050405020304" pitchFamily="18" charset="0"/>
              <a:ea typeface="Calibri" panose="020F0502020204030204" pitchFamily="34" charset="0"/>
            </a:endParaRPr>
          </a:p>
          <a:p>
            <a:pPr marL="1143000" lvl="2" indent="-228600" algn="just">
              <a:lnSpc>
                <a:spcPct val="150000"/>
              </a:lnSpc>
              <a:spcBef>
                <a:spcPts val="200"/>
              </a:spcBef>
              <a:spcAft>
                <a:spcPts val="2400"/>
              </a:spcAft>
              <a:buFont typeface="+mj-lt"/>
              <a:buAutoNum type="arabicPeriod"/>
              <a:tabLst>
                <a:tab pos="228600" algn="l"/>
                <a:tab pos="457200" algn="l"/>
              </a:tabLst>
            </a:pPr>
            <a:r>
              <a:rPr lang="en-GB" sz="1200">
                <a:effectLst/>
                <a:latin typeface="Times New Roman" panose="02020603050405020304" pitchFamily="18" charset="0"/>
                <a:ea typeface="Yu Gothic Light" panose="020B0300000000000000" pitchFamily="34" charset="-128"/>
              </a:rPr>
              <a:t>Unique </a:t>
            </a:r>
            <a:r>
              <a:rPr lang="en-GB" sz="1200" err="1">
                <a:effectLst/>
                <a:latin typeface="Times New Roman" panose="02020603050405020304" pitchFamily="18" charset="0"/>
                <a:ea typeface="Yu Gothic Light" panose="020B0300000000000000" pitchFamily="34" charset="-128"/>
              </a:rPr>
              <a:t>property_reference_number</a:t>
            </a:r>
            <a:endParaRPr lang="en-FI" sz="1200">
              <a:effectLst/>
              <a:latin typeface="Times New Roman" panose="02020603050405020304" pitchFamily="18" charset="0"/>
              <a:ea typeface="Yu Gothic Light" panose="020B0300000000000000" pitchFamily="34" charset="-128"/>
            </a:endParaRPr>
          </a:p>
          <a:p>
            <a:pPr algn="just">
              <a:lnSpc>
                <a:spcPct val="150000"/>
              </a:lnSpc>
              <a:spcAft>
                <a:spcPts val="800"/>
              </a:spcAft>
            </a:pPr>
            <a:r>
              <a:rPr lang="en-GB" sz="1200">
                <a:effectLst/>
                <a:latin typeface="Times New Roman" panose="02020603050405020304" pitchFamily="18" charset="0"/>
                <a:ea typeface="Calibri" panose="020F0502020204030204" pitchFamily="34" charset="0"/>
              </a:rPr>
              <a:t>This open data hub contains a frequently updated data on unique property reference numbers enriched with respective geometries in British National Grid and Latitude and Longitude. This data provides the opportunity to enrich the data visualization with map view or linking data to any further data set if the project has a chance to expand. The data can be accessed from the following link:</a:t>
            </a:r>
            <a:endParaRPr lang="en-FI" sz="1200">
              <a:effectLst/>
              <a:latin typeface="Times New Roman" panose="02020603050405020304" pitchFamily="18" charset="0"/>
              <a:ea typeface="Calibri" panose="020F0502020204030204" pitchFamily="34" charset="0"/>
            </a:endParaRPr>
          </a:p>
          <a:p>
            <a:pPr algn="just">
              <a:lnSpc>
                <a:spcPct val="150000"/>
              </a:lnSpc>
              <a:spcAft>
                <a:spcPts val="800"/>
              </a:spcAft>
            </a:pPr>
            <a:r>
              <a:rPr lang="en-GB" sz="1200" u="none" strike="noStrike">
                <a:effectLst/>
                <a:latin typeface="Times New Roman" panose="02020603050405020304" pitchFamily="18" charset="0"/>
                <a:ea typeface="Calibri" panose="020F0502020204030204" pitchFamily="34" charset="0"/>
                <a:hlinkClick r:id="rId5"/>
              </a:rPr>
              <a:t>https://osdatahub.os.uk/downloads/open/OpenUPRN</a:t>
            </a:r>
            <a:endParaRPr lang="en-FI" sz="1200">
              <a:effectLst/>
              <a:latin typeface="Times New Roman" panose="02020603050405020304" pitchFamily="18" charset="0"/>
              <a:ea typeface="Calibri" panose="020F0502020204030204" pitchFamily="34" charset="0"/>
            </a:endParaRPr>
          </a:p>
          <a:p>
            <a:endParaRPr lang="en-FI"/>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263632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D1D5DB"/>
                </a:solidFill>
                <a:effectLst/>
                <a:latin typeface="Söhne"/>
              </a:rPr>
              <a:t>In this case, The process began by obtaining datasets containing information related to real estate, including price paid, energy performance, and unique property reference numbers. These datasets were retrieved from relevant data sources and then processed and transformed into a usable format using Python programming language and SQL.</a:t>
            </a:r>
          </a:p>
          <a:p>
            <a:pPr algn="l"/>
            <a:endParaRPr lang="en-US" b="0" i="0">
              <a:solidFill>
                <a:srgbClr val="D1D5DB"/>
              </a:solidFill>
              <a:effectLst/>
              <a:latin typeface="Söhne"/>
            </a:endParaRPr>
          </a:p>
          <a:p>
            <a:pPr algn="l"/>
            <a:r>
              <a:rPr lang="en-US" b="0" i="0">
                <a:solidFill>
                  <a:srgbClr val="D1D5DB"/>
                </a:solidFill>
                <a:effectLst/>
                <a:latin typeface="Söhne"/>
              </a:rPr>
              <a:t>Once the data was transformed, it was loaded into a centralized database, which facilitated the creation of different data marts. The data marts were created based on specific business strategies and analysis requirements of stakeholders. The partitioning of data into different data marts enabled the analysis of different aspects related to the real estate market.</a:t>
            </a:r>
          </a:p>
          <a:p>
            <a:pPr algn="l"/>
            <a:endParaRPr lang="en-US" b="0" i="0">
              <a:solidFill>
                <a:srgbClr val="D1D5DB"/>
              </a:solidFill>
              <a:effectLst/>
              <a:latin typeface="Söhne"/>
            </a:endParaRPr>
          </a:p>
          <a:p>
            <a:pPr algn="l"/>
            <a:r>
              <a:rPr lang="en-US" b="0" i="0">
                <a:solidFill>
                  <a:srgbClr val="D1D5DB"/>
                </a:solidFill>
                <a:effectLst/>
                <a:latin typeface="Söhne"/>
              </a:rPr>
              <a:t>One of the main analyses conducted using the data marts was related to real estate value. The data marts were utilized to examine the value of different types of properties based on factors such as property type, category, county, and mechanical ventilation. This analysis provided valuable insights into the real estate market, which can be used by various stakeholders, including buyers, sellers, and real estate agents.</a:t>
            </a:r>
          </a:p>
          <a:p>
            <a:pPr algn="l"/>
            <a:endParaRPr lang="en-US" b="0" i="0">
              <a:solidFill>
                <a:srgbClr val="D1D5DB"/>
              </a:solidFill>
              <a:effectLst/>
              <a:latin typeface="Söhne"/>
            </a:endParaRPr>
          </a:p>
          <a:p>
            <a:pPr algn="l"/>
            <a:r>
              <a:rPr lang="en-US" b="0" i="0">
                <a:solidFill>
                  <a:srgbClr val="D1D5DB"/>
                </a:solidFill>
                <a:effectLst/>
                <a:latin typeface="Söhne"/>
              </a:rPr>
              <a:t>Another analysis conducted using the data marts was related to energy performance trends. The data marts were used to analyze the energy performance trends of different types of properties. This analysis provided insights into the energy efficiency of different types of properties and helped identify areas for improvement.</a:t>
            </a:r>
          </a:p>
          <a:p>
            <a:endParaRPr lang="en-US" b="0" i="0">
              <a:solidFill>
                <a:srgbClr val="D1D5DB"/>
              </a:solidFill>
              <a:effectLst/>
              <a:latin typeface="Söhne"/>
            </a:endParaRPr>
          </a:p>
          <a:p>
            <a:r>
              <a:rPr lang="en-US" b="0" i="0">
                <a:solidFill>
                  <a:srgbClr val="D1D5DB"/>
                </a:solidFill>
                <a:effectLst/>
                <a:latin typeface="Söhne"/>
              </a:rPr>
              <a:t>The data marts were also utilized to investigate the correlation between real estate value and energy performance. This analysis helped to identify the relationship between energy efficiency and property values and can help identify opportunities for improving energy efficiency in the real estate market.</a:t>
            </a:r>
            <a:endParaRPr lang="LID4096"/>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178914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50000"/>
              </a:lnSpc>
              <a:spcAft>
                <a:spcPts val="800"/>
              </a:spcAft>
            </a:pPr>
            <a:r>
              <a:rPr lang="en-GB" sz="1800">
                <a:effectLst/>
                <a:latin typeface="Times New Roman" panose="02020603050405020304" pitchFamily="18" charset="0"/>
                <a:ea typeface="Calibri" panose="020F0502020204030204" pitchFamily="34" charset="0"/>
              </a:rPr>
              <a:t>We provide solution for the ETL service in the source code which was made public and can be accessed via the link shown on the slide.</a:t>
            </a:r>
          </a:p>
          <a:p>
            <a:pPr algn="just">
              <a:lnSpc>
                <a:spcPct val="150000"/>
              </a:lnSpc>
              <a:spcAft>
                <a:spcPts val="800"/>
              </a:spcAft>
            </a:pPr>
            <a:endParaRPr lang="en-GB" sz="1800">
              <a:effectLst/>
              <a:latin typeface="Times New Roman" panose="02020603050405020304" pitchFamily="18" charset="0"/>
              <a:ea typeface="Calibri" panose="020F0502020204030204" pitchFamily="34" charset="0"/>
            </a:endParaRPr>
          </a:p>
          <a:p>
            <a:pPr algn="just">
              <a:lnSpc>
                <a:spcPct val="150000"/>
              </a:lnSpc>
              <a:spcAft>
                <a:spcPts val="800"/>
              </a:spcAft>
            </a:pPr>
            <a:r>
              <a:rPr lang="en-GB" sz="1800">
                <a:effectLst/>
                <a:latin typeface="Times New Roman" panose="02020603050405020304" pitchFamily="18" charset="0"/>
                <a:ea typeface="Calibri" panose="020F0502020204030204" pitchFamily="34" charset="0"/>
              </a:rPr>
              <a:t>So here is the demonstration of the ETL service implemented for this project.</a:t>
            </a:r>
          </a:p>
          <a:p>
            <a:pPr algn="just">
              <a:lnSpc>
                <a:spcPct val="150000"/>
              </a:lnSpc>
              <a:spcAft>
                <a:spcPts val="800"/>
              </a:spcAft>
            </a:pPr>
            <a:endParaRPr lang="en-FI" sz="1800">
              <a:effectLst/>
              <a:latin typeface="Times New Roman" panose="02020603050405020304" pitchFamily="18" charset="0"/>
              <a:ea typeface="Calibri" panose="020F0502020204030204" pitchFamily="34" charset="0"/>
            </a:endParaRPr>
          </a:p>
          <a:p>
            <a:pPr algn="just">
              <a:lnSpc>
                <a:spcPct val="150000"/>
              </a:lnSpc>
              <a:spcAft>
                <a:spcPts val="800"/>
              </a:spcAft>
            </a:pPr>
            <a:r>
              <a:rPr lang="en-GB" sz="1800">
                <a:effectLst/>
                <a:latin typeface="Times New Roman" panose="02020603050405020304" pitchFamily="18" charset="0"/>
                <a:ea typeface="Calibri" panose="020F0502020204030204" pitchFamily="34" charset="0"/>
              </a:rPr>
              <a:t>To design the solution for data warehousing and ETL service, we considered the data warehouse as having three data layers namely raw, transformed and analytics and data updating can be conducted automatically as data flow from an input to an output through a system of pipelines.</a:t>
            </a:r>
            <a:endParaRPr lang="en-FI" sz="1800">
              <a:effectLst/>
              <a:latin typeface="Times New Roman" panose="02020603050405020304" pitchFamily="18" charset="0"/>
              <a:ea typeface="Calibri" panose="020F0502020204030204" pitchFamily="34" charset="0"/>
            </a:endParaRPr>
          </a:p>
          <a:p>
            <a:pPr algn="just">
              <a:lnSpc>
                <a:spcPct val="150000"/>
              </a:lnSpc>
              <a:spcAft>
                <a:spcPts val="800"/>
              </a:spcAft>
            </a:pPr>
            <a:r>
              <a:rPr lang="en-GB" sz="1800">
                <a:effectLst/>
                <a:latin typeface="Times New Roman" panose="02020603050405020304" pitchFamily="18" charset="0"/>
                <a:ea typeface="Calibri" panose="020F0502020204030204" pitchFamily="34" charset="0"/>
              </a:rPr>
              <a:t>For each data source, we can have an extractor to extract the data and load it to the raw layer or section of the data warehouse. Then, any further transformation can be done to alter or enrich data according to specific needs. The transformed data can then be stored in the transformed layer. Finally, upon requests, the data can then further be filtered and ordered, and then finally loaded to the analytics layer or in the other words, a data mart, to be ready for delivery or as backend interface of other services or applications.</a:t>
            </a:r>
            <a:endParaRPr lang="en-FI" sz="1800">
              <a:effectLst/>
              <a:latin typeface="Times New Roman" panose="02020603050405020304" pitchFamily="18" charset="0"/>
              <a:ea typeface="Calibri" panose="020F0502020204030204" pitchFamily="34" charset="0"/>
            </a:endParaRP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69011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fi-FI" b="0" i="0" err="1">
                <a:solidFill>
                  <a:srgbClr val="202124"/>
                </a:solidFill>
                <a:effectLst/>
                <a:latin typeface="Google Sans"/>
              </a:rPr>
              <a:t>So</a:t>
            </a:r>
            <a:r>
              <a:rPr lang="fi-FI" b="0" i="0">
                <a:solidFill>
                  <a:srgbClr val="202124"/>
                </a:solidFill>
                <a:effectLst/>
                <a:latin typeface="Google Sans"/>
              </a:rPr>
              <a:t> </a:t>
            </a:r>
            <a:r>
              <a:rPr lang="fi-FI" b="0" i="0" err="1">
                <a:solidFill>
                  <a:srgbClr val="202124"/>
                </a:solidFill>
                <a:effectLst/>
                <a:latin typeface="Google Sans"/>
              </a:rPr>
              <a:t>here</a:t>
            </a:r>
            <a:r>
              <a:rPr lang="fi-FI" b="0" i="0">
                <a:solidFill>
                  <a:srgbClr val="202124"/>
                </a:solidFill>
                <a:effectLst/>
                <a:latin typeface="Google Sans"/>
              </a:rPr>
              <a:t> on </a:t>
            </a:r>
            <a:r>
              <a:rPr lang="fi-FI" b="0" i="0" err="1">
                <a:solidFill>
                  <a:srgbClr val="202124"/>
                </a:solidFill>
                <a:effectLst/>
                <a:latin typeface="Google Sans"/>
              </a:rPr>
              <a:t>the</a:t>
            </a:r>
            <a:r>
              <a:rPr lang="fi-FI" b="0" i="0">
                <a:solidFill>
                  <a:srgbClr val="202124"/>
                </a:solidFill>
                <a:effectLst/>
                <a:latin typeface="Google Sans"/>
              </a:rPr>
              <a:t> </a:t>
            </a:r>
            <a:r>
              <a:rPr lang="fi-FI" b="0" i="0" err="1">
                <a:solidFill>
                  <a:srgbClr val="202124"/>
                </a:solidFill>
                <a:effectLst/>
                <a:latin typeface="Google Sans"/>
              </a:rPr>
              <a:t>left</a:t>
            </a:r>
            <a:r>
              <a:rPr lang="fi-FI" b="0" i="0">
                <a:solidFill>
                  <a:srgbClr val="202124"/>
                </a:solidFill>
                <a:effectLst/>
                <a:latin typeface="Google Sans"/>
              </a:rPr>
              <a:t> side, </a:t>
            </a:r>
            <a:r>
              <a:rPr lang="fi-FI" b="0" i="0" err="1">
                <a:solidFill>
                  <a:srgbClr val="202124"/>
                </a:solidFill>
                <a:effectLst/>
                <a:latin typeface="Google Sans"/>
              </a:rPr>
              <a:t>we</a:t>
            </a:r>
            <a:r>
              <a:rPr lang="fi-FI" b="0" i="0">
                <a:solidFill>
                  <a:srgbClr val="202124"/>
                </a:solidFill>
                <a:effectLst/>
                <a:latin typeface="Google Sans"/>
              </a:rPr>
              <a:t> </a:t>
            </a:r>
            <a:r>
              <a:rPr lang="fi-FI" b="0" i="0" err="1">
                <a:solidFill>
                  <a:srgbClr val="202124"/>
                </a:solidFill>
                <a:effectLst/>
                <a:latin typeface="Google Sans"/>
              </a:rPr>
              <a:t>are</a:t>
            </a:r>
            <a:r>
              <a:rPr lang="fi-FI" b="0" i="0">
                <a:solidFill>
                  <a:srgbClr val="202124"/>
                </a:solidFill>
                <a:effectLst/>
                <a:latin typeface="Google Sans"/>
              </a:rPr>
              <a:t> </a:t>
            </a:r>
            <a:r>
              <a:rPr lang="fi-FI" b="0" i="0" err="1">
                <a:solidFill>
                  <a:srgbClr val="202124"/>
                </a:solidFill>
                <a:effectLst/>
                <a:latin typeface="Google Sans"/>
              </a:rPr>
              <a:t>showing</a:t>
            </a:r>
            <a:r>
              <a:rPr lang="fi-FI" b="0" i="0">
                <a:solidFill>
                  <a:srgbClr val="202124"/>
                </a:solidFill>
                <a:effectLst/>
                <a:latin typeface="Google Sans"/>
              </a:rPr>
              <a:t> </a:t>
            </a:r>
            <a:r>
              <a:rPr lang="fi-FI" b="0" i="0" err="1">
                <a:solidFill>
                  <a:srgbClr val="202124"/>
                </a:solidFill>
                <a:effectLst/>
                <a:latin typeface="Google Sans"/>
              </a:rPr>
              <a:t>the</a:t>
            </a:r>
            <a:r>
              <a:rPr lang="fi-FI" b="0" i="0">
                <a:solidFill>
                  <a:srgbClr val="202124"/>
                </a:solidFill>
                <a:effectLst/>
                <a:latin typeface="Google Sans"/>
              </a:rPr>
              <a:t> </a:t>
            </a:r>
            <a:r>
              <a:rPr lang="fi-FI" b="0" i="0" err="1">
                <a:solidFill>
                  <a:srgbClr val="202124"/>
                </a:solidFill>
                <a:effectLst/>
                <a:latin typeface="Google Sans"/>
              </a:rPr>
              <a:t>fact</a:t>
            </a:r>
            <a:r>
              <a:rPr lang="fi-FI" b="0" i="0">
                <a:solidFill>
                  <a:srgbClr val="202124"/>
                </a:solidFill>
                <a:effectLst/>
                <a:latin typeface="Google Sans"/>
              </a:rPr>
              <a:t> </a:t>
            </a:r>
            <a:r>
              <a:rPr lang="fi-FI" b="0" i="0" err="1">
                <a:solidFill>
                  <a:srgbClr val="202124"/>
                </a:solidFill>
                <a:effectLst/>
                <a:latin typeface="Google Sans"/>
              </a:rPr>
              <a:t>model</a:t>
            </a:r>
            <a:r>
              <a:rPr lang="fi-FI" b="0" i="0">
                <a:solidFill>
                  <a:srgbClr val="202124"/>
                </a:solidFill>
                <a:effectLst/>
                <a:latin typeface="Google Sans"/>
              </a:rPr>
              <a:t>, and </a:t>
            </a:r>
            <a:r>
              <a:rPr lang="fi-FI" b="0" i="0" err="1">
                <a:solidFill>
                  <a:srgbClr val="202124"/>
                </a:solidFill>
                <a:effectLst/>
                <a:latin typeface="Google Sans"/>
              </a:rPr>
              <a:t>from</a:t>
            </a:r>
            <a:r>
              <a:rPr lang="fi-FI" b="0" i="0">
                <a:solidFill>
                  <a:srgbClr val="202124"/>
                </a:solidFill>
                <a:effectLst/>
                <a:latin typeface="Google Sans"/>
              </a:rPr>
              <a:t> </a:t>
            </a:r>
            <a:r>
              <a:rPr lang="fi-FI" b="0" i="0" err="1">
                <a:solidFill>
                  <a:srgbClr val="202124"/>
                </a:solidFill>
                <a:effectLst/>
                <a:latin typeface="Google Sans"/>
              </a:rPr>
              <a:t>the</a:t>
            </a:r>
            <a:r>
              <a:rPr lang="fi-FI" b="0" i="0">
                <a:solidFill>
                  <a:srgbClr val="202124"/>
                </a:solidFill>
                <a:effectLst/>
                <a:latin typeface="Google Sans"/>
              </a:rPr>
              <a:t> </a:t>
            </a:r>
            <a:r>
              <a:rPr lang="fi-FI" b="0" i="0" err="1">
                <a:solidFill>
                  <a:srgbClr val="202124"/>
                </a:solidFill>
                <a:effectLst/>
                <a:latin typeface="Google Sans"/>
              </a:rPr>
              <a:t>right</a:t>
            </a:r>
            <a:r>
              <a:rPr lang="fi-FI" b="0" i="0">
                <a:solidFill>
                  <a:srgbClr val="202124"/>
                </a:solidFill>
                <a:effectLst/>
                <a:latin typeface="Google Sans"/>
              </a:rPr>
              <a:t> side, </a:t>
            </a:r>
            <a:r>
              <a:rPr lang="fi-FI" b="0" i="0" err="1">
                <a:solidFill>
                  <a:srgbClr val="202124"/>
                </a:solidFill>
                <a:effectLst/>
                <a:latin typeface="Google Sans"/>
              </a:rPr>
              <a:t>we</a:t>
            </a:r>
            <a:r>
              <a:rPr lang="fi-FI" b="0" i="0">
                <a:solidFill>
                  <a:srgbClr val="202124"/>
                </a:solidFill>
                <a:effectLst/>
                <a:latin typeface="Google Sans"/>
              </a:rPr>
              <a:t> </a:t>
            </a:r>
            <a:r>
              <a:rPr lang="fi-FI" b="0" i="0" err="1">
                <a:solidFill>
                  <a:srgbClr val="202124"/>
                </a:solidFill>
                <a:effectLst/>
                <a:latin typeface="Google Sans"/>
              </a:rPr>
              <a:t>are</a:t>
            </a:r>
            <a:r>
              <a:rPr lang="fi-FI" b="0" i="0">
                <a:solidFill>
                  <a:srgbClr val="202124"/>
                </a:solidFill>
                <a:effectLst/>
                <a:latin typeface="Google Sans"/>
              </a:rPr>
              <a:t> </a:t>
            </a:r>
            <a:r>
              <a:rPr lang="fi-FI" b="0" i="0" err="1">
                <a:solidFill>
                  <a:srgbClr val="202124"/>
                </a:solidFill>
                <a:effectLst/>
                <a:latin typeface="Google Sans"/>
              </a:rPr>
              <a:t>showing</a:t>
            </a:r>
            <a:r>
              <a:rPr lang="fi-FI" b="0" i="0">
                <a:solidFill>
                  <a:srgbClr val="202124"/>
                </a:solidFill>
                <a:effectLst/>
                <a:latin typeface="Google Sans"/>
              </a:rPr>
              <a:t> </a:t>
            </a:r>
            <a:r>
              <a:rPr lang="fi-FI" b="0" i="0" err="1">
                <a:solidFill>
                  <a:srgbClr val="202124"/>
                </a:solidFill>
                <a:effectLst/>
                <a:latin typeface="Google Sans"/>
              </a:rPr>
              <a:t>the</a:t>
            </a:r>
            <a:r>
              <a:rPr lang="fi-FI" b="0" i="0">
                <a:solidFill>
                  <a:srgbClr val="202124"/>
                </a:solidFill>
                <a:effectLst/>
                <a:latin typeface="Google Sans"/>
              </a:rPr>
              <a:t> ER </a:t>
            </a:r>
            <a:r>
              <a:rPr lang="fi-FI" b="0" i="0" err="1">
                <a:solidFill>
                  <a:srgbClr val="202124"/>
                </a:solidFill>
                <a:effectLst/>
                <a:latin typeface="Google Sans"/>
              </a:rPr>
              <a:t>model</a:t>
            </a:r>
            <a:r>
              <a:rPr lang="fi-FI" b="0" i="0">
                <a:solidFill>
                  <a:srgbClr val="202124"/>
                </a:solidFill>
                <a:effectLst/>
                <a:latin typeface="Google Sans"/>
              </a:rPr>
              <a:t> of </a:t>
            </a:r>
            <a:r>
              <a:rPr lang="fi-FI" b="0" i="0" err="1">
                <a:solidFill>
                  <a:srgbClr val="202124"/>
                </a:solidFill>
                <a:effectLst/>
                <a:latin typeface="Google Sans"/>
              </a:rPr>
              <a:t>the</a:t>
            </a:r>
            <a:r>
              <a:rPr lang="fi-FI" b="0" i="0">
                <a:solidFill>
                  <a:srgbClr val="202124"/>
                </a:solidFill>
                <a:effectLst/>
                <a:latin typeface="Google Sans"/>
              </a:rPr>
              <a:t> </a:t>
            </a:r>
            <a:r>
              <a:rPr lang="fi-FI" b="0" i="0" err="1">
                <a:solidFill>
                  <a:srgbClr val="202124"/>
                </a:solidFill>
                <a:effectLst/>
                <a:latin typeface="Google Sans"/>
              </a:rPr>
              <a:t>project</a:t>
            </a:r>
            <a:r>
              <a:rPr lang="fi-FI" b="0" i="0">
                <a:solidFill>
                  <a:srgbClr val="202124"/>
                </a:solidFill>
                <a:effectLst/>
                <a:latin typeface="Google Sans"/>
              </a:rPr>
              <a:t> </a:t>
            </a:r>
            <a:r>
              <a:rPr lang="fi-FI" b="0" i="0" err="1">
                <a:solidFill>
                  <a:srgbClr val="202124"/>
                </a:solidFill>
                <a:effectLst/>
                <a:latin typeface="Google Sans"/>
              </a:rPr>
              <a:t>topic</a:t>
            </a:r>
            <a:r>
              <a:rPr lang="fi-FI" b="0" i="0">
                <a:solidFill>
                  <a:srgbClr val="202124"/>
                </a:solidFill>
                <a:effectLst/>
                <a:latin typeface="Google Sans"/>
              </a:rPr>
              <a:t>.</a:t>
            </a:r>
          </a:p>
          <a:p>
            <a:pPr algn="l"/>
            <a:endParaRPr lang="fi-FI" b="0" i="0">
              <a:solidFill>
                <a:srgbClr val="202124"/>
              </a:solidFill>
              <a:effectLst/>
              <a:latin typeface="Google Sans"/>
            </a:endParaRPr>
          </a:p>
          <a:p>
            <a:pPr algn="l"/>
            <a:r>
              <a:rPr lang="fi-FI" b="0" i="0" err="1">
                <a:solidFill>
                  <a:srgbClr val="202124"/>
                </a:solidFill>
                <a:effectLst/>
                <a:latin typeface="Google Sans"/>
              </a:rPr>
              <a:t>So</a:t>
            </a:r>
            <a:r>
              <a:rPr lang="fi-FI" b="0" i="0">
                <a:solidFill>
                  <a:srgbClr val="202124"/>
                </a:solidFill>
                <a:effectLst/>
                <a:latin typeface="Google Sans"/>
              </a:rPr>
              <a:t> </a:t>
            </a:r>
            <a:r>
              <a:rPr lang="fi-FI" b="0" i="0" err="1">
                <a:solidFill>
                  <a:srgbClr val="202124"/>
                </a:solidFill>
                <a:effectLst/>
                <a:latin typeface="Google Sans"/>
              </a:rPr>
              <a:t>from</a:t>
            </a:r>
            <a:r>
              <a:rPr lang="fi-FI" b="0" i="0">
                <a:solidFill>
                  <a:srgbClr val="202124"/>
                </a:solidFill>
                <a:effectLst/>
                <a:latin typeface="Google Sans"/>
              </a:rPr>
              <a:t> </a:t>
            </a:r>
            <a:r>
              <a:rPr lang="fi-FI" b="0" i="0" err="1">
                <a:solidFill>
                  <a:srgbClr val="202124"/>
                </a:solidFill>
                <a:effectLst/>
                <a:latin typeface="Google Sans"/>
              </a:rPr>
              <a:t>the</a:t>
            </a:r>
            <a:r>
              <a:rPr lang="fi-FI" b="0" i="0">
                <a:solidFill>
                  <a:srgbClr val="202124"/>
                </a:solidFill>
                <a:effectLst/>
                <a:latin typeface="Google Sans"/>
              </a:rPr>
              <a:t> </a:t>
            </a:r>
            <a:r>
              <a:rPr lang="fi-FI" b="0" i="0" err="1">
                <a:solidFill>
                  <a:srgbClr val="202124"/>
                </a:solidFill>
                <a:effectLst/>
                <a:latin typeface="Google Sans"/>
              </a:rPr>
              <a:t>fact</a:t>
            </a:r>
            <a:r>
              <a:rPr lang="fi-FI" b="0" i="0">
                <a:solidFill>
                  <a:srgbClr val="202124"/>
                </a:solidFill>
                <a:effectLst/>
                <a:latin typeface="Google Sans"/>
              </a:rPr>
              <a:t> </a:t>
            </a:r>
            <a:r>
              <a:rPr lang="fi-FI" b="0" i="0" err="1">
                <a:solidFill>
                  <a:srgbClr val="202124"/>
                </a:solidFill>
                <a:effectLst/>
                <a:latin typeface="Google Sans"/>
              </a:rPr>
              <a:t>model</a:t>
            </a:r>
            <a:r>
              <a:rPr lang="fi-FI" b="0" i="0">
                <a:solidFill>
                  <a:srgbClr val="202124"/>
                </a:solidFill>
                <a:effectLst/>
                <a:latin typeface="Google Sans"/>
              </a:rPr>
              <a:t>, it is </a:t>
            </a:r>
            <a:r>
              <a:rPr lang="fi-FI" b="0" i="0" err="1">
                <a:solidFill>
                  <a:srgbClr val="202124"/>
                </a:solidFill>
                <a:effectLst/>
                <a:latin typeface="Google Sans"/>
              </a:rPr>
              <a:t>clear</a:t>
            </a:r>
            <a:r>
              <a:rPr lang="fi-FI" b="0" i="0">
                <a:solidFill>
                  <a:srgbClr val="202124"/>
                </a:solidFill>
                <a:effectLst/>
                <a:latin typeface="Google Sans"/>
              </a:rPr>
              <a:t> </a:t>
            </a:r>
            <a:r>
              <a:rPr lang="fi-FI" b="0" i="0" err="1">
                <a:solidFill>
                  <a:srgbClr val="202124"/>
                </a:solidFill>
                <a:effectLst/>
                <a:latin typeface="Google Sans"/>
              </a:rPr>
              <a:t>that</a:t>
            </a:r>
            <a:r>
              <a:rPr lang="fi-FI" b="0" i="0">
                <a:solidFill>
                  <a:srgbClr val="202124"/>
                </a:solidFill>
                <a:effectLst/>
                <a:latin typeface="Google Sans"/>
              </a:rPr>
              <a:t> </a:t>
            </a:r>
            <a:r>
              <a:rPr lang="fi-FI" b="0" i="0" err="1">
                <a:solidFill>
                  <a:srgbClr val="202124"/>
                </a:solidFill>
                <a:effectLst/>
                <a:latin typeface="Google Sans"/>
              </a:rPr>
              <a:t>the</a:t>
            </a:r>
            <a:r>
              <a:rPr lang="fi-FI" b="0" i="0">
                <a:solidFill>
                  <a:srgbClr val="202124"/>
                </a:solidFill>
                <a:effectLst/>
                <a:latin typeface="Google Sans"/>
              </a:rPr>
              <a:t> </a:t>
            </a:r>
            <a:r>
              <a:rPr lang="fi-FI" b="0" i="0" err="1">
                <a:solidFill>
                  <a:srgbClr val="202124"/>
                </a:solidFill>
                <a:effectLst/>
                <a:latin typeface="Google Sans"/>
              </a:rPr>
              <a:t>objective</a:t>
            </a:r>
            <a:r>
              <a:rPr lang="fi-FI" b="0" i="0">
                <a:solidFill>
                  <a:srgbClr val="202124"/>
                </a:solidFill>
                <a:effectLst/>
                <a:latin typeface="Google Sans"/>
              </a:rPr>
              <a:t> of </a:t>
            </a:r>
            <a:r>
              <a:rPr lang="fi-FI" b="0" i="0" err="1">
                <a:solidFill>
                  <a:srgbClr val="202124"/>
                </a:solidFill>
                <a:effectLst/>
                <a:latin typeface="Google Sans"/>
              </a:rPr>
              <a:t>the</a:t>
            </a:r>
            <a:r>
              <a:rPr lang="fi-FI" b="0" i="0">
                <a:solidFill>
                  <a:srgbClr val="202124"/>
                </a:solidFill>
                <a:effectLst/>
                <a:latin typeface="Google Sans"/>
              </a:rPr>
              <a:t> </a:t>
            </a:r>
            <a:r>
              <a:rPr lang="fi-FI" b="0" i="0" err="1">
                <a:solidFill>
                  <a:srgbClr val="202124"/>
                </a:solidFill>
                <a:effectLst/>
                <a:latin typeface="Google Sans"/>
              </a:rPr>
              <a:t>project</a:t>
            </a:r>
            <a:r>
              <a:rPr lang="fi-FI" b="0" i="0">
                <a:solidFill>
                  <a:srgbClr val="202124"/>
                </a:solidFill>
                <a:effectLst/>
                <a:latin typeface="Google Sans"/>
              </a:rPr>
              <a:t> is to </a:t>
            </a:r>
            <a:r>
              <a:rPr lang="fi-FI" b="0" i="0" err="1">
                <a:solidFill>
                  <a:srgbClr val="202124"/>
                </a:solidFill>
                <a:effectLst/>
                <a:latin typeface="Google Sans"/>
              </a:rPr>
              <a:t>gain</a:t>
            </a:r>
            <a:r>
              <a:rPr lang="fi-FI" b="0" i="0">
                <a:solidFill>
                  <a:srgbClr val="202124"/>
                </a:solidFill>
                <a:effectLst/>
                <a:latin typeface="Google Sans"/>
              </a:rPr>
              <a:t> </a:t>
            </a:r>
            <a:r>
              <a:rPr lang="fi-FI" b="0" i="0" err="1">
                <a:solidFill>
                  <a:srgbClr val="202124"/>
                </a:solidFill>
                <a:effectLst/>
                <a:latin typeface="Google Sans"/>
              </a:rPr>
              <a:t>insights</a:t>
            </a:r>
            <a:r>
              <a:rPr lang="fi-FI" b="0" i="0">
                <a:solidFill>
                  <a:srgbClr val="202124"/>
                </a:solidFill>
                <a:effectLst/>
                <a:latin typeface="Google Sans"/>
              </a:rPr>
              <a:t> </a:t>
            </a:r>
            <a:r>
              <a:rPr lang="fi-FI" b="0" i="0" err="1">
                <a:solidFill>
                  <a:srgbClr val="202124"/>
                </a:solidFill>
                <a:effectLst/>
                <a:latin typeface="Google Sans"/>
              </a:rPr>
              <a:t>from</a:t>
            </a:r>
            <a:r>
              <a:rPr lang="fi-FI" b="0" i="0">
                <a:solidFill>
                  <a:srgbClr val="202124"/>
                </a:solidFill>
                <a:effectLst/>
                <a:latin typeface="Google Sans"/>
              </a:rPr>
              <a:t> </a:t>
            </a:r>
            <a:r>
              <a:rPr lang="fi-FI" b="0" i="0" err="1">
                <a:solidFill>
                  <a:srgbClr val="202124"/>
                </a:solidFill>
                <a:effectLst/>
                <a:latin typeface="Google Sans"/>
              </a:rPr>
              <a:t>the</a:t>
            </a:r>
            <a:r>
              <a:rPr lang="fi-FI" b="0" i="0">
                <a:solidFill>
                  <a:srgbClr val="202124"/>
                </a:solidFill>
                <a:effectLst/>
                <a:latin typeface="Google Sans"/>
              </a:rPr>
              <a:t> 3 </a:t>
            </a:r>
            <a:r>
              <a:rPr lang="fi-FI" b="0" i="0" err="1">
                <a:solidFill>
                  <a:srgbClr val="202124"/>
                </a:solidFill>
                <a:effectLst/>
                <a:latin typeface="Google Sans"/>
              </a:rPr>
              <a:t>strategic</a:t>
            </a:r>
            <a:r>
              <a:rPr lang="fi-FI" b="0" i="0">
                <a:solidFill>
                  <a:srgbClr val="202124"/>
                </a:solidFill>
                <a:effectLst/>
                <a:latin typeface="Google Sans"/>
              </a:rPr>
              <a:t> </a:t>
            </a:r>
            <a:r>
              <a:rPr lang="fi-FI" b="0" i="0" err="1">
                <a:solidFill>
                  <a:srgbClr val="202124"/>
                </a:solidFill>
                <a:effectLst/>
                <a:latin typeface="Google Sans"/>
              </a:rPr>
              <a:t>questions</a:t>
            </a:r>
            <a:r>
              <a:rPr lang="fi-FI" b="0" i="0">
                <a:solidFill>
                  <a:srgbClr val="202124"/>
                </a:solidFill>
                <a:effectLst/>
                <a:latin typeface="Google Sans"/>
              </a:rPr>
              <a:t> and </a:t>
            </a:r>
            <a:r>
              <a:rPr lang="fi-FI" b="0" i="0" err="1">
                <a:solidFill>
                  <a:srgbClr val="202124"/>
                </a:solidFill>
                <a:effectLst/>
                <a:latin typeface="Google Sans"/>
              </a:rPr>
              <a:t>we</a:t>
            </a:r>
            <a:r>
              <a:rPr lang="fi-FI" b="0" i="0">
                <a:solidFill>
                  <a:srgbClr val="202124"/>
                </a:solidFill>
                <a:effectLst/>
                <a:latin typeface="Google Sans"/>
              </a:rPr>
              <a:t> </a:t>
            </a:r>
            <a:r>
              <a:rPr lang="fi-FI" b="0" i="0" err="1">
                <a:solidFill>
                  <a:srgbClr val="202124"/>
                </a:solidFill>
                <a:effectLst/>
                <a:latin typeface="Google Sans"/>
              </a:rPr>
              <a:t>are</a:t>
            </a:r>
            <a:r>
              <a:rPr lang="fi-FI" b="0" i="0">
                <a:solidFill>
                  <a:srgbClr val="202124"/>
                </a:solidFill>
                <a:effectLst/>
                <a:latin typeface="Google Sans"/>
              </a:rPr>
              <a:t> </a:t>
            </a:r>
            <a:r>
              <a:rPr lang="fi-FI" b="0" i="0" err="1">
                <a:solidFill>
                  <a:srgbClr val="202124"/>
                </a:solidFill>
                <a:effectLst/>
                <a:latin typeface="Google Sans"/>
              </a:rPr>
              <a:t>building</a:t>
            </a:r>
            <a:r>
              <a:rPr lang="fi-FI" b="0" i="0">
                <a:solidFill>
                  <a:srgbClr val="202124"/>
                </a:solidFill>
                <a:effectLst/>
                <a:latin typeface="Google Sans"/>
              </a:rPr>
              <a:t> </a:t>
            </a:r>
            <a:r>
              <a:rPr lang="fi-FI" b="0" i="0" err="1">
                <a:solidFill>
                  <a:srgbClr val="202124"/>
                </a:solidFill>
                <a:effectLst/>
                <a:latin typeface="Google Sans"/>
              </a:rPr>
              <a:t>technical</a:t>
            </a:r>
            <a:r>
              <a:rPr lang="fi-FI" b="0" i="0">
                <a:solidFill>
                  <a:srgbClr val="202124"/>
                </a:solidFill>
                <a:effectLst/>
                <a:latin typeface="Google Sans"/>
              </a:rPr>
              <a:t> </a:t>
            </a:r>
            <a:r>
              <a:rPr lang="fi-FI" b="0" i="0" err="1">
                <a:solidFill>
                  <a:srgbClr val="202124"/>
                </a:solidFill>
                <a:effectLst/>
                <a:latin typeface="Google Sans"/>
              </a:rPr>
              <a:t>solution</a:t>
            </a:r>
            <a:r>
              <a:rPr lang="fi-FI" b="0" i="0">
                <a:solidFill>
                  <a:srgbClr val="202124"/>
                </a:solidFill>
                <a:effectLst/>
                <a:latin typeface="Google Sans"/>
              </a:rPr>
              <a:t> </a:t>
            </a:r>
            <a:r>
              <a:rPr lang="fi-FI" b="0" i="0" err="1">
                <a:solidFill>
                  <a:srgbClr val="202124"/>
                </a:solidFill>
                <a:effectLst/>
                <a:latin typeface="Google Sans"/>
              </a:rPr>
              <a:t>around</a:t>
            </a:r>
            <a:r>
              <a:rPr lang="fi-FI" b="0" i="0">
                <a:solidFill>
                  <a:srgbClr val="202124"/>
                </a:solidFill>
                <a:effectLst/>
                <a:latin typeface="Google Sans"/>
              </a:rPr>
              <a:t> </a:t>
            </a:r>
            <a:r>
              <a:rPr lang="fi-FI" b="0" i="0" err="1">
                <a:solidFill>
                  <a:srgbClr val="202124"/>
                </a:solidFill>
                <a:effectLst/>
                <a:latin typeface="Google Sans"/>
              </a:rPr>
              <a:t>that</a:t>
            </a:r>
            <a:r>
              <a:rPr lang="fi-FI" b="0" i="0">
                <a:solidFill>
                  <a:srgbClr val="202124"/>
                </a:solidFill>
                <a:effectLst/>
                <a:latin typeface="Google Sans"/>
              </a:rPr>
              <a:t>. To </a:t>
            </a:r>
            <a:r>
              <a:rPr lang="fi-FI" b="0" i="0" err="1">
                <a:solidFill>
                  <a:srgbClr val="202124"/>
                </a:solidFill>
                <a:effectLst/>
                <a:latin typeface="Google Sans"/>
              </a:rPr>
              <a:t>briefly</a:t>
            </a:r>
            <a:r>
              <a:rPr lang="fi-FI" b="0" i="0">
                <a:solidFill>
                  <a:srgbClr val="202124"/>
                </a:solidFill>
                <a:effectLst/>
                <a:latin typeface="Google Sans"/>
              </a:rPr>
              <a:t> </a:t>
            </a:r>
            <a:r>
              <a:rPr lang="fi-FI" b="0" i="0" err="1">
                <a:solidFill>
                  <a:srgbClr val="202124"/>
                </a:solidFill>
                <a:effectLst/>
                <a:latin typeface="Google Sans"/>
              </a:rPr>
              <a:t>explain</a:t>
            </a:r>
            <a:r>
              <a:rPr lang="fi-FI" b="0" i="0">
                <a:solidFill>
                  <a:srgbClr val="202124"/>
                </a:solidFill>
                <a:effectLst/>
                <a:latin typeface="Google Sans"/>
              </a:rPr>
              <a:t> </a:t>
            </a:r>
            <a:r>
              <a:rPr lang="fi-FI" b="0" i="0" err="1">
                <a:solidFill>
                  <a:srgbClr val="202124"/>
                </a:solidFill>
                <a:effectLst/>
                <a:latin typeface="Google Sans"/>
              </a:rPr>
              <a:t>that</a:t>
            </a:r>
            <a:r>
              <a:rPr lang="fi-FI" b="0" i="0">
                <a:solidFill>
                  <a:srgbClr val="202124"/>
                </a:solidFill>
                <a:effectLst/>
                <a:latin typeface="Google Sans"/>
              </a:rPr>
              <a:t>, </a:t>
            </a:r>
            <a:r>
              <a:rPr lang="fi-FI" b="0" i="0" err="1">
                <a:solidFill>
                  <a:srgbClr val="202124"/>
                </a:solidFill>
                <a:effectLst/>
                <a:latin typeface="Google Sans"/>
              </a:rPr>
              <a:t>we</a:t>
            </a:r>
            <a:r>
              <a:rPr lang="fi-FI" b="0" i="0">
                <a:solidFill>
                  <a:srgbClr val="202124"/>
                </a:solidFill>
                <a:effectLst/>
                <a:latin typeface="Google Sans"/>
              </a:rPr>
              <a:t> </a:t>
            </a:r>
            <a:r>
              <a:rPr lang="fi-FI" b="0" i="0" err="1">
                <a:solidFill>
                  <a:srgbClr val="202124"/>
                </a:solidFill>
                <a:effectLst/>
                <a:latin typeface="Google Sans"/>
              </a:rPr>
              <a:t>need</a:t>
            </a:r>
            <a:r>
              <a:rPr lang="fi-FI" b="0" i="0">
                <a:solidFill>
                  <a:srgbClr val="202124"/>
                </a:solidFill>
                <a:effectLst/>
                <a:latin typeface="Google Sans"/>
              </a:rPr>
              <a:t> 3 </a:t>
            </a:r>
            <a:r>
              <a:rPr lang="fi-FI" b="0" i="0" err="1">
                <a:solidFill>
                  <a:srgbClr val="202124"/>
                </a:solidFill>
                <a:effectLst/>
                <a:latin typeface="Google Sans"/>
              </a:rPr>
              <a:t>datasets</a:t>
            </a:r>
            <a:r>
              <a:rPr lang="fi-FI" b="0" i="0">
                <a:solidFill>
                  <a:srgbClr val="202124"/>
                </a:solidFill>
                <a:effectLst/>
                <a:latin typeface="Google Sans"/>
              </a:rPr>
              <a:t> </a:t>
            </a:r>
            <a:r>
              <a:rPr lang="fi-FI" b="0" i="0" err="1">
                <a:solidFill>
                  <a:srgbClr val="202124"/>
                </a:solidFill>
                <a:effectLst/>
                <a:latin typeface="Google Sans"/>
              </a:rPr>
              <a:t>which</a:t>
            </a:r>
            <a:r>
              <a:rPr lang="fi-FI" b="0" i="0">
                <a:solidFill>
                  <a:srgbClr val="202124"/>
                </a:solidFill>
                <a:effectLst/>
                <a:latin typeface="Google Sans"/>
              </a:rPr>
              <a:t> </a:t>
            </a:r>
            <a:r>
              <a:rPr lang="fi-FI" b="0" i="0" err="1">
                <a:solidFill>
                  <a:srgbClr val="202124"/>
                </a:solidFill>
                <a:effectLst/>
                <a:latin typeface="Google Sans"/>
              </a:rPr>
              <a:t>are</a:t>
            </a:r>
            <a:r>
              <a:rPr lang="fi-FI" b="0" i="0">
                <a:solidFill>
                  <a:srgbClr val="202124"/>
                </a:solidFill>
                <a:effectLst/>
                <a:latin typeface="Google Sans"/>
              </a:rPr>
              <a:t> </a:t>
            </a:r>
            <a:r>
              <a:rPr lang="fi-FI" b="0" i="0" err="1">
                <a:solidFill>
                  <a:srgbClr val="202124"/>
                </a:solidFill>
                <a:effectLst/>
                <a:latin typeface="Google Sans"/>
              </a:rPr>
              <a:t>the</a:t>
            </a:r>
            <a:r>
              <a:rPr lang="fi-FI" b="0" i="0">
                <a:solidFill>
                  <a:srgbClr val="202124"/>
                </a:solidFill>
                <a:effectLst/>
                <a:latin typeface="Google Sans"/>
              </a:rPr>
              <a:t> </a:t>
            </a:r>
            <a:r>
              <a:rPr lang="fi-FI" b="0" i="0" err="1">
                <a:solidFill>
                  <a:srgbClr val="202124"/>
                </a:solidFill>
                <a:effectLst/>
                <a:latin typeface="Google Sans"/>
              </a:rPr>
              <a:t>pricepaid</a:t>
            </a:r>
            <a:r>
              <a:rPr lang="fi-FI" b="0" i="0">
                <a:solidFill>
                  <a:srgbClr val="202124"/>
                </a:solidFill>
                <a:effectLst/>
                <a:latin typeface="Google Sans"/>
              </a:rPr>
              <a:t> data, </a:t>
            </a:r>
            <a:r>
              <a:rPr lang="fi-FI" b="0" i="0" err="1">
                <a:solidFill>
                  <a:srgbClr val="202124"/>
                </a:solidFill>
                <a:effectLst/>
                <a:latin typeface="Google Sans"/>
              </a:rPr>
              <a:t>the</a:t>
            </a:r>
            <a:r>
              <a:rPr lang="fi-FI" b="0" i="0">
                <a:solidFill>
                  <a:srgbClr val="202124"/>
                </a:solidFill>
                <a:effectLst/>
                <a:latin typeface="Google Sans"/>
              </a:rPr>
              <a:t> </a:t>
            </a:r>
            <a:r>
              <a:rPr lang="fi-FI" b="0" i="0" err="1">
                <a:solidFill>
                  <a:srgbClr val="202124"/>
                </a:solidFill>
                <a:effectLst/>
                <a:latin typeface="Google Sans"/>
              </a:rPr>
              <a:t>energy</a:t>
            </a:r>
            <a:r>
              <a:rPr lang="fi-FI" b="0" i="0">
                <a:solidFill>
                  <a:srgbClr val="202124"/>
                </a:solidFill>
                <a:effectLst/>
                <a:latin typeface="Google Sans"/>
              </a:rPr>
              <a:t> </a:t>
            </a:r>
            <a:r>
              <a:rPr lang="fi-FI" b="0" i="0" err="1">
                <a:solidFill>
                  <a:srgbClr val="202124"/>
                </a:solidFill>
                <a:effectLst/>
                <a:latin typeface="Google Sans"/>
              </a:rPr>
              <a:t>performance</a:t>
            </a:r>
            <a:r>
              <a:rPr lang="fi-FI" b="0" i="0">
                <a:solidFill>
                  <a:srgbClr val="202124"/>
                </a:solidFill>
                <a:effectLst/>
                <a:latin typeface="Google Sans"/>
              </a:rPr>
              <a:t> data and </a:t>
            </a:r>
            <a:r>
              <a:rPr lang="fi-FI" b="0" i="0" err="1">
                <a:solidFill>
                  <a:srgbClr val="202124"/>
                </a:solidFill>
                <a:effectLst/>
                <a:latin typeface="Google Sans"/>
              </a:rPr>
              <a:t>the</a:t>
            </a:r>
            <a:r>
              <a:rPr lang="fi-FI" b="0" i="0">
                <a:solidFill>
                  <a:srgbClr val="202124"/>
                </a:solidFill>
                <a:effectLst/>
                <a:latin typeface="Google Sans"/>
              </a:rPr>
              <a:t> </a:t>
            </a:r>
            <a:r>
              <a:rPr lang="fi-FI" b="0" i="0" err="1">
                <a:solidFill>
                  <a:srgbClr val="202124"/>
                </a:solidFill>
                <a:effectLst/>
                <a:latin typeface="Google Sans"/>
              </a:rPr>
              <a:t>unique</a:t>
            </a:r>
            <a:r>
              <a:rPr lang="fi-FI" b="0" i="0">
                <a:solidFill>
                  <a:srgbClr val="202124"/>
                </a:solidFill>
                <a:effectLst/>
                <a:latin typeface="Google Sans"/>
              </a:rPr>
              <a:t> </a:t>
            </a:r>
            <a:r>
              <a:rPr lang="fi-FI" b="0" i="0" err="1">
                <a:solidFill>
                  <a:srgbClr val="202124"/>
                </a:solidFill>
                <a:effectLst/>
                <a:latin typeface="Google Sans"/>
              </a:rPr>
              <a:t>property</a:t>
            </a:r>
            <a:r>
              <a:rPr lang="fi-FI" b="0" i="0">
                <a:solidFill>
                  <a:srgbClr val="202124"/>
                </a:solidFill>
                <a:effectLst/>
                <a:latin typeface="Google Sans"/>
              </a:rPr>
              <a:t> </a:t>
            </a:r>
            <a:r>
              <a:rPr lang="fi-FI" b="0" i="0" err="1">
                <a:solidFill>
                  <a:srgbClr val="202124"/>
                </a:solidFill>
                <a:effectLst/>
                <a:latin typeface="Google Sans"/>
              </a:rPr>
              <a:t>reference</a:t>
            </a:r>
            <a:r>
              <a:rPr lang="fi-FI" b="0" i="0">
                <a:solidFill>
                  <a:srgbClr val="202124"/>
                </a:solidFill>
                <a:effectLst/>
                <a:latin typeface="Google Sans"/>
              </a:rPr>
              <a:t> </a:t>
            </a:r>
            <a:r>
              <a:rPr lang="fi-FI" b="0" i="0" err="1">
                <a:solidFill>
                  <a:srgbClr val="202124"/>
                </a:solidFill>
                <a:effectLst/>
                <a:latin typeface="Google Sans"/>
              </a:rPr>
              <a:t>number</a:t>
            </a:r>
            <a:r>
              <a:rPr lang="fi-FI" b="0" i="0">
                <a:solidFill>
                  <a:srgbClr val="202124"/>
                </a:solidFill>
                <a:effectLst/>
                <a:latin typeface="Google Sans"/>
              </a:rPr>
              <a:t> data. </a:t>
            </a:r>
            <a:r>
              <a:rPr lang="fi-FI" b="0" i="0" err="1">
                <a:solidFill>
                  <a:srgbClr val="202124"/>
                </a:solidFill>
                <a:effectLst/>
                <a:latin typeface="Google Sans"/>
              </a:rPr>
              <a:t>We</a:t>
            </a:r>
            <a:r>
              <a:rPr lang="fi-FI" b="0" i="0">
                <a:solidFill>
                  <a:srgbClr val="202124"/>
                </a:solidFill>
                <a:effectLst/>
                <a:latin typeface="Google Sans"/>
              </a:rPr>
              <a:t> </a:t>
            </a:r>
            <a:r>
              <a:rPr lang="fi-FI" b="0" i="0" err="1">
                <a:solidFill>
                  <a:srgbClr val="202124"/>
                </a:solidFill>
                <a:effectLst/>
                <a:latin typeface="Google Sans"/>
              </a:rPr>
              <a:t>also</a:t>
            </a:r>
            <a:r>
              <a:rPr lang="fi-FI" b="0" i="0">
                <a:solidFill>
                  <a:srgbClr val="202124"/>
                </a:solidFill>
                <a:effectLst/>
                <a:latin typeface="Google Sans"/>
              </a:rPr>
              <a:t> </a:t>
            </a:r>
            <a:r>
              <a:rPr lang="fi-FI" b="0" i="0" err="1">
                <a:solidFill>
                  <a:srgbClr val="202124"/>
                </a:solidFill>
                <a:effectLst/>
                <a:latin typeface="Google Sans"/>
              </a:rPr>
              <a:t>listed</a:t>
            </a:r>
            <a:r>
              <a:rPr lang="fi-FI" b="0" i="0">
                <a:solidFill>
                  <a:srgbClr val="202124"/>
                </a:solidFill>
                <a:effectLst/>
                <a:latin typeface="Google Sans"/>
              </a:rPr>
              <a:t> </a:t>
            </a:r>
            <a:r>
              <a:rPr lang="fi-FI" b="0" i="0" err="1">
                <a:solidFill>
                  <a:srgbClr val="202124"/>
                </a:solidFill>
                <a:effectLst/>
                <a:latin typeface="Google Sans"/>
              </a:rPr>
              <a:t>the</a:t>
            </a:r>
            <a:r>
              <a:rPr lang="fi-FI" b="0" i="0">
                <a:solidFill>
                  <a:srgbClr val="202124"/>
                </a:solidFill>
                <a:effectLst/>
                <a:latin typeface="Google Sans"/>
              </a:rPr>
              <a:t> useful </a:t>
            </a:r>
            <a:r>
              <a:rPr lang="fi-FI" b="0" i="0" err="1">
                <a:solidFill>
                  <a:srgbClr val="202124"/>
                </a:solidFill>
                <a:effectLst/>
                <a:latin typeface="Google Sans"/>
              </a:rPr>
              <a:t>features</a:t>
            </a:r>
            <a:r>
              <a:rPr lang="fi-FI" b="0" i="0">
                <a:solidFill>
                  <a:srgbClr val="202124"/>
                </a:solidFill>
                <a:effectLst/>
                <a:latin typeface="Google Sans"/>
              </a:rPr>
              <a:t> </a:t>
            </a:r>
            <a:r>
              <a:rPr lang="fi-FI" b="0" i="0" err="1">
                <a:solidFill>
                  <a:srgbClr val="202124"/>
                </a:solidFill>
                <a:effectLst/>
                <a:latin typeface="Google Sans"/>
              </a:rPr>
              <a:t>that</a:t>
            </a:r>
            <a:r>
              <a:rPr lang="fi-FI" b="0" i="0">
                <a:solidFill>
                  <a:srgbClr val="202124"/>
                </a:solidFill>
                <a:effectLst/>
                <a:latin typeface="Google Sans"/>
              </a:rPr>
              <a:t> </a:t>
            </a:r>
            <a:r>
              <a:rPr lang="fi-FI" b="0" i="0" err="1">
                <a:solidFill>
                  <a:srgbClr val="202124"/>
                </a:solidFill>
                <a:effectLst/>
                <a:latin typeface="Google Sans"/>
              </a:rPr>
              <a:t>we</a:t>
            </a:r>
            <a:r>
              <a:rPr lang="fi-FI" b="0" i="0">
                <a:solidFill>
                  <a:srgbClr val="202124"/>
                </a:solidFill>
                <a:effectLst/>
                <a:latin typeface="Google Sans"/>
              </a:rPr>
              <a:t> </a:t>
            </a:r>
            <a:r>
              <a:rPr lang="fi-FI" b="0" i="0" err="1">
                <a:solidFill>
                  <a:srgbClr val="202124"/>
                </a:solidFill>
                <a:effectLst/>
                <a:latin typeface="Google Sans"/>
              </a:rPr>
              <a:t>are</a:t>
            </a:r>
            <a:r>
              <a:rPr lang="fi-FI" b="0" i="0">
                <a:solidFill>
                  <a:srgbClr val="202124"/>
                </a:solidFill>
                <a:effectLst/>
                <a:latin typeface="Google Sans"/>
              </a:rPr>
              <a:t> </a:t>
            </a:r>
            <a:r>
              <a:rPr lang="fi-FI" b="0" i="0" err="1">
                <a:solidFill>
                  <a:srgbClr val="202124"/>
                </a:solidFill>
                <a:effectLst/>
                <a:latin typeface="Google Sans"/>
              </a:rPr>
              <a:t>using</a:t>
            </a:r>
            <a:r>
              <a:rPr lang="fi-FI" b="0" i="0">
                <a:solidFill>
                  <a:srgbClr val="202124"/>
                </a:solidFill>
                <a:effectLst/>
                <a:latin typeface="Google Sans"/>
              </a:rPr>
              <a:t> in </a:t>
            </a:r>
            <a:r>
              <a:rPr lang="fi-FI" b="0" i="0" err="1">
                <a:solidFill>
                  <a:srgbClr val="202124"/>
                </a:solidFill>
                <a:effectLst/>
                <a:latin typeface="Google Sans"/>
              </a:rPr>
              <a:t>our</a:t>
            </a:r>
            <a:r>
              <a:rPr lang="fi-FI" b="0" i="0">
                <a:solidFill>
                  <a:srgbClr val="202124"/>
                </a:solidFill>
                <a:effectLst/>
                <a:latin typeface="Google Sans"/>
              </a:rPr>
              <a:t> </a:t>
            </a:r>
            <a:r>
              <a:rPr lang="fi-FI" b="0" i="0" err="1">
                <a:solidFill>
                  <a:srgbClr val="202124"/>
                </a:solidFill>
                <a:effectLst/>
                <a:latin typeface="Google Sans"/>
              </a:rPr>
              <a:t>modelling</a:t>
            </a:r>
            <a:r>
              <a:rPr lang="fi-FI" b="0" i="0">
                <a:solidFill>
                  <a:srgbClr val="202124"/>
                </a:solidFill>
                <a:effectLst/>
                <a:latin typeface="Google Sans"/>
              </a:rPr>
              <a:t> </a:t>
            </a:r>
            <a:r>
              <a:rPr lang="fi-FI" b="0" i="0" err="1">
                <a:solidFill>
                  <a:srgbClr val="202124"/>
                </a:solidFill>
                <a:effectLst/>
                <a:latin typeface="Google Sans"/>
              </a:rPr>
              <a:t>from</a:t>
            </a:r>
            <a:r>
              <a:rPr lang="fi-FI" b="0" i="0">
                <a:solidFill>
                  <a:srgbClr val="202124"/>
                </a:solidFill>
                <a:effectLst/>
                <a:latin typeface="Google Sans"/>
              </a:rPr>
              <a:t> </a:t>
            </a:r>
            <a:r>
              <a:rPr lang="fi-FI" b="0" i="0" err="1">
                <a:solidFill>
                  <a:srgbClr val="202124"/>
                </a:solidFill>
                <a:effectLst/>
                <a:latin typeface="Google Sans"/>
              </a:rPr>
              <a:t>each</a:t>
            </a:r>
            <a:r>
              <a:rPr lang="fi-FI" b="0" i="0">
                <a:solidFill>
                  <a:srgbClr val="202124"/>
                </a:solidFill>
                <a:effectLst/>
                <a:latin typeface="Google Sans"/>
              </a:rPr>
              <a:t> of </a:t>
            </a:r>
            <a:r>
              <a:rPr lang="fi-FI" b="0" i="0" err="1">
                <a:solidFill>
                  <a:srgbClr val="202124"/>
                </a:solidFill>
                <a:effectLst/>
                <a:latin typeface="Google Sans"/>
              </a:rPr>
              <a:t>the</a:t>
            </a:r>
            <a:r>
              <a:rPr lang="fi-FI" b="0" i="0">
                <a:solidFill>
                  <a:srgbClr val="202124"/>
                </a:solidFill>
                <a:effectLst/>
                <a:latin typeface="Google Sans"/>
              </a:rPr>
              <a:t> dataset.</a:t>
            </a:r>
          </a:p>
          <a:p>
            <a:pPr algn="l"/>
            <a:endParaRPr lang="fi-FI" b="0" i="0">
              <a:solidFill>
                <a:srgbClr val="202124"/>
              </a:solidFill>
              <a:effectLst/>
              <a:latin typeface="Google Sans"/>
            </a:endParaRPr>
          </a:p>
          <a:p>
            <a:pPr algn="l"/>
            <a:r>
              <a:rPr lang="fi-FI" b="0" i="0" err="1">
                <a:solidFill>
                  <a:srgbClr val="202124"/>
                </a:solidFill>
                <a:effectLst/>
                <a:latin typeface="Google Sans"/>
              </a:rPr>
              <a:t>The</a:t>
            </a:r>
            <a:r>
              <a:rPr lang="fi-FI" b="0" i="0">
                <a:solidFill>
                  <a:srgbClr val="202124"/>
                </a:solidFill>
                <a:effectLst/>
                <a:latin typeface="Google Sans"/>
              </a:rPr>
              <a:t> </a:t>
            </a:r>
            <a:r>
              <a:rPr lang="fi-FI" b="0" i="0" err="1">
                <a:solidFill>
                  <a:srgbClr val="202124"/>
                </a:solidFill>
                <a:effectLst/>
                <a:latin typeface="Google Sans"/>
              </a:rPr>
              <a:t>same</a:t>
            </a:r>
            <a:r>
              <a:rPr lang="fi-FI" b="0" i="0">
                <a:solidFill>
                  <a:srgbClr val="202124"/>
                </a:solidFill>
                <a:effectLst/>
                <a:latin typeface="Google Sans"/>
              </a:rPr>
              <a:t> idea </a:t>
            </a:r>
            <a:r>
              <a:rPr lang="fi-FI" b="0" i="0" err="1">
                <a:solidFill>
                  <a:srgbClr val="202124"/>
                </a:solidFill>
                <a:effectLst/>
                <a:latin typeface="Google Sans"/>
              </a:rPr>
              <a:t>can</a:t>
            </a:r>
            <a:r>
              <a:rPr lang="fi-FI" b="0" i="0">
                <a:solidFill>
                  <a:srgbClr val="202124"/>
                </a:solidFill>
                <a:effectLst/>
                <a:latin typeface="Google Sans"/>
              </a:rPr>
              <a:t> </a:t>
            </a:r>
            <a:r>
              <a:rPr lang="fi-FI" b="0" i="0" err="1">
                <a:solidFill>
                  <a:srgbClr val="202124"/>
                </a:solidFill>
                <a:effectLst/>
                <a:latin typeface="Google Sans"/>
              </a:rPr>
              <a:t>also</a:t>
            </a:r>
            <a:r>
              <a:rPr lang="fi-FI" b="0" i="0">
                <a:solidFill>
                  <a:srgbClr val="202124"/>
                </a:solidFill>
                <a:effectLst/>
                <a:latin typeface="Google Sans"/>
              </a:rPr>
              <a:t> </a:t>
            </a:r>
            <a:r>
              <a:rPr lang="fi-FI" b="0" i="0" err="1">
                <a:solidFill>
                  <a:srgbClr val="202124"/>
                </a:solidFill>
                <a:effectLst/>
                <a:latin typeface="Google Sans"/>
              </a:rPr>
              <a:t>be</a:t>
            </a:r>
            <a:r>
              <a:rPr lang="fi-FI" b="0" i="0">
                <a:solidFill>
                  <a:srgbClr val="202124"/>
                </a:solidFill>
                <a:effectLst/>
                <a:latin typeface="Google Sans"/>
              </a:rPr>
              <a:t> </a:t>
            </a:r>
            <a:r>
              <a:rPr lang="fi-FI" b="0" i="0" err="1">
                <a:solidFill>
                  <a:srgbClr val="202124"/>
                </a:solidFill>
                <a:effectLst/>
                <a:latin typeface="Google Sans"/>
              </a:rPr>
              <a:t>concluded</a:t>
            </a:r>
            <a:r>
              <a:rPr lang="fi-FI" b="0" i="0">
                <a:solidFill>
                  <a:srgbClr val="202124"/>
                </a:solidFill>
                <a:effectLst/>
                <a:latin typeface="Google Sans"/>
              </a:rPr>
              <a:t> </a:t>
            </a:r>
            <a:r>
              <a:rPr lang="fi-FI" b="0" i="0" err="1">
                <a:solidFill>
                  <a:srgbClr val="202124"/>
                </a:solidFill>
                <a:effectLst/>
                <a:latin typeface="Google Sans"/>
              </a:rPr>
              <a:t>from</a:t>
            </a:r>
            <a:r>
              <a:rPr lang="fi-FI" b="0" i="0">
                <a:solidFill>
                  <a:srgbClr val="202124"/>
                </a:solidFill>
                <a:effectLst/>
                <a:latin typeface="Google Sans"/>
              </a:rPr>
              <a:t> </a:t>
            </a:r>
            <a:r>
              <a:rPr lang="fi-FI" b="0" i="0" err="1">
                <a:solidFill>
                  <a:srgbClr val="202124"/>
                </a:solidFill>
                <a:effectLst/>
                <a:latin typeface="Google Sans"/>
              </a:rPr>
              <a:t>the</a:t>
            </a:r>
            <a:r>
              <a:rPr lang="fi-FI" b="0" i="0">
                <a:solidFill>
                  <a:srgbClr val="202124"/>
                </a:solidFill>
                <a:effectLst/>
                <a:latin typeface="Google Sans"/>
              </a:rPr>
              <a:t> ER </a:t>
            </a:r>
            <a:r>
              <a:rPr lang="fi-FI" b="0" i="0" err="1">
                <a:solidFill>
                  <a:srgbClr val="202124"/>
                </a:solidFill>
                <a:effectLst/>
                <a:latin typeface="Google Sans"/>
              </a:rPr>
              <a:t>model</a:t>
            </a:r>
            <a:r>
              <a:rPr lang="fi-FI" b="0" i="0">
                <a:solidFill>
                  <a:srgbClr val="202124"/>
                </a:solidFill>
                <a:effectLst/>
                <a:latin typeface="Google Sans"/>
              </a:rPr>
              <a:t>, </a:t>
            </a:r>
            <a:r>
              <a:rPr lang="fi-FI" b="0" i="0" err="1">
                <a:solidFill>
                  <a:srgbClr val="202124"/>
                </a:solidFill>
                <a:effectLst/>
                <a:latin typeface="Google Sans"/>
              </a:rPr>
              <a:t>but</a:t>
            </a:r>
            <a:r>
              <a:rPr lang="fi-FI" b="0" i="0">
                <a:solidFill>
                  <a:srgbClr val="202124"/>
                </a:solidFill>
                <a:effectLst/>
                <a:latin typeface="Google Sans"/>
              </a:rPr>
              <a:t> </a:t>
            </a:r>
            <a:r>
              <a:rPr lang="fi-FI" b="0" i="0" err="1">
                <a:solidFill>
                  <a:srgbClr val="202124"/>
                </a:solidFill>
                <a:effectLst/>
                <a:latin typeface="Google Sans"/>
              </a:rPr>
              <a:t>with</a:t>
            </a:r>
            <a:r>
              <a:rPr lang="fi-FI" b="0" i="0">
                <a:solidFill>
                  <a:srgbClr val="202124"/>
                </a:solidFill>
                <a:effectLst/>
                <a:latin typeface="Google Sans"/>
              </a:rPr>
              <a:t> </a:t>
            </a:r>
            <a:r>
              <a:rPr lang="fi-FI" b="0" i="0" err="1">
                <a:solidFill>
                  <a:srgbClr val="202124"/>
                </a:solidFill>
                <a:effectLst/>
                <a:latin typeface="Google Sans"/>
              </a:rPr>
              <a:t>the</a:t>
            </a:r>
            <a:r>
              <a:rPr lang="fi-FI" b="0" i="0">
                <a:solidFill>
                  <a:srgbClr val="202124"/>
                </a:solidFill>
                <a:effectLst/>
                <a:latin typeface="Google Sans"/>
              </a:rPr>
              <a:t> ER </a:t>
            </a:r>
            <a:r>
              <a:rPr lang="fi-FI" b="0" i="0" err="1">
                <a:solidFill>
                  <a:srgbClr val="202124"/>
                </a:solidFill>
                <a:effectLst/>
                <a:latin typeface="Google Sans"/>
              </a:rPr>
              <a:t>model</a:t>
            </a:r>
            <a:r>
              <a:rPr lang="fi-FI" b="0" i="0">
                <a:solidFill>
                  <a:srgbClr val="202124"/>
                </a:solidFill>
                <a:effectLst/>
                <a:latin typeface="Google Sans"/>
              </a:rPr>
              <a:t>, </a:t>
            </a:r>
            <a:r>
              <a:rPr lang="fi-FI" b="0" i="0" err="1">
                <a:solidFill>
                  <a:srgbClr val="202124"/>
                </a:solidFill>
                <a:effectLst/>
                <a:latin typeface="Google Sans"/>
              </a:rPr>
              <a:t>you</a:t>
            </a:r>
            <a:r>
              <a:rPr lang="fi-FI" b="0" i="0">
                <a:solidFill>
                  <a:srgbClr val="202124"/>
                </a:solidFill>
                <a:effectLst/>
                <a:latin typeface="Google Sans"/>
              </a:rPr>
              <a:t> </a:t>
            </a:r>
            <a:r>
              <a:rPr lang="fi-FI" b="0" i="0" err="1">
                <a:solidFill>
                  <a:srgbClr val="202124"/>
                </a:solidFill>
                <a:effectLst/>
                <a:latin typeface="Google Sans"/>
              </a:rPr>
              <a:t>will</a:t>
            </a:r>
            <a:r>
              <a:rPr lang="fi-FI" b="0" i="0">
                <a:solidFill>
                  <a:srgbClr val="202124"/>
                </a:solidFill>
                <a:effectLst/>
                <a:latin typeface="Google Sans"/>
              </a:rPr>
              <a:t> </a:t>
            </a:r>
            <a:r>
              <a:rPr lang="fi-FI" b="0" i="0" err="1">
                <a:solidFill>
                  <a:srgbClr val="202124"/>
                </a:solidFill>
                <a:effectLst/>
                <a:latin typeface="Google Sans"/>
              </a:rPr>
              <a:t>be</a:t>
            </a:r>
            <a:r>
              <a:rPr lang="fi-FI" b="0" i="0">
                <a:solidFill>
                  <a:srgbClr val="202124"/>
                </a:solidFill>
                <a:effectLst/>
                <a:latin typeface="Google Sans"/>
              </a:rPr>
              <a:t> </a:t>
            </a:r>
            <a:r>
              <a:rPr lang="fi-FI" b="0" i="0" err="1">
                <a:solidFill>
                  <a:srgbClr val="202124"/>
                </a:solidFill>
                <a:effectLst/>
                <a:latin typeface="Google Sans"/>
              </a:rPr>
              <a:t>supplied</a:t>
            </a:r>
            <a:r>
              <a:rPr lang="fi-FI" b="0" i="0">
                <a:solidFill>
                  <a:srgbClr val="202124"/>
                </a:solidFill>
                <a:effectLst/>
                <a:latin typeface="Google Sans"/>
              </a:rPr>
              <a:t> </a:t>
            </a:r>
            <a:r>
              <a:rPr lang="fi-FI" b="0" i="0" err="1">
                <a:solidFill>
                  <a:srgbClr val="202124"/>
                </a:solidFill>
                <a:effectLst/>
                <a:latin typeface="Google Sans"/>
              </a:rPr>
              <a:t>with</a:t>
            </a:r>
            <a:r>
              <a:rPr lang="fi-FI" b="0" i="0">
                <a:solidFill>
                  <a:srgbClr val="202124"/>
                </a:solidFill>
                <a:effectLst/>
                <a:latin typeface="Google Sans"/>
              </a:rPr>
              <a:t> </a:t>
            </a:r>
            <a:r>
              <a:rPr lang="fi-FI" b="0" i="0" err="1">
                <a:solidFill>
                  <a:srgbClr val="202124"/>
                </a:solidFill>
                <a:effectLst/>
                <a:latin typeface="Google Sans"/>
              </a:rPr>
              <a:t>more</a:t>
            </a:r>
            <a:r>
              <a:rPr lang="fi-FI" b="0" i="0">
                <a:solidFill>
                  <a:srgbClr val="202124"/>
                </a:solidFill>
                <a:effectLst/>
                <a:latin typeface="Google Sans"/>
              </a:rPr>
              <a:t> </a:t>
            </a:r>
            <a:r>
              <a:rPr lang="fi-FI" b="0" i="0" err="1">
                <a:solidFill>
                  <a:srgbClr val="202124"/>
                </a:solidFill>
                <a:effectLst/>
                <a:latin typeface="Google Sans"/>
              </a:rPr>
              <a:t>information</a:t>
            </a:r>
            <a:r>
              <a:rPr lang="fi-FI" b="0" i="0">
                <a:solidFill>
                  <a:srgbClr val="202124"/>
                </a:solidFill>
                <a:effectLst/>
                <a:latin typeface="Google Sans"/>
              </a:rPr>
              <a:t> </a:t>
            </a:r>
            <a:r>
              <a:rPr lang="fi-FI" b="0" i="0" err="1">
                <a:solidFill>
                  <a:srgbClr val="202124"/>
                </a:solidFill>
                <a:effectLst/>
                <a:latin typeface="Google Sans"/>
              </a:rPr>
              <a:t>such</a:t>
            </a:r>
            <a:r>
              <a:rPr lang="fi-FI" b="0" i="0">
                <a:solidFill>
                  <a:srgbClr val="202124"/>
                </a:solidFill>
                <a:effectLst/>
                <a:latin typeface="Google Sans"/>
              </a:rPr>
              <a:t> as </a:t>
            </a:r>
            <a:r>
              <a:rPr lang="fi-FI" b="0" i="0" err="1">
                <a:solidFill>
                  <a:srgbClr val="202124"/>
                </a:solidFill>
                <a:effectLst/>
                <a:latin typeface="Google Sans"/>
              </a:rPr>
              <a:t>the</a:t>
            </a:r>
            <a:r>
              <a:rPr lang="fi-FI" b="0" i="0">
                <a:solidFill>
                  <a:srgbClr val="202124"/>
                </a:solidFill>
                <a:effectLst/>
                <a:latin typeface="Google Sans"/>
              </a:rPr>
              <a:t>  </a:t>
            </a:r>
            <a:r>
              <a:rPr lang="fi-FI" b="0" i="0" err="1">
                <a:solidFill>
                  <a:srgbClr val="202124"/>
                </a:solidFill>
                <a:effectLst/>
                <a:latin typeface="Google Sans"/>
              </a:rPr>
              <a:t>relationship</a:t>
            </a:r>
            <a:r>
              <a:rPr lang="fi-FI" b="0" i="0">
                <a:solidFill>
                  <a:srgbClr val="202124"/>
                </a:solidFill>
                <a:effectLst/>
                <a:latin typeface="Google Sans"/>
              </a:rPr>
              <a:t> of </a:t>
            </a:r>
            <a:r>
              <a:rPr lang="fi-FI" b="0" i="0" err="1">
                <a:solidFill>
                  <a:srgbClr val="202124"/>
                </a:solidFill>
                <a:effectLst/>
                <a:latin typeface="Google Sans"/>
              </a:rPr>
              <a:t>entities</a:t>
            </a:r>
            <a:r>
              <a:rPr lang="fi-FI" b="0" i="0">
                <a:solidFill>
                  <a:srgbClr val="202124"/>
                </a:solidFill>
                <a:effectLst/>
                <a:latin typeface="Google Sans"/>
              </a:rPr>
              <a:t>, it is </a:t>
            </a:r>
            <a:r>
              <a:rPr lang="fi-FI" b="0" i="0" err="1">
                <a:solidFill>
                  <a:srgbClr val="202124"/>
                </a:solidFill>
                <a:effectLst/>
                <a:latin typeface="Google Sans"/>
              </a:rPr>
              <a:t>either</a:t>
            </a:r>
            <a:r>
              <a:rPr lang="fi-FI" b="0" i="0">
                <a:solidFill>
                  <a:srgbClr val="202124"/>
                </a:solidFill>
                <a:effectLst/>
                <a:latin typeface="Google Sans"/>
              </a:rPr>
              <a:t> 1-1 </a:t>
            </a:r>
            <a:r>
              <a:rPr lang="fi-FI" b="0" i="0" err="1">
                <a:solidFill>
                  <a:srgbClr val="202124"/>
                </a:solidFill>
                <a:effectLst/>
                <a:latin typeface="Google Sans"/>
              </a:rPr>
              <a:t>or</a:t>
            </a:r>
            <a:r>
              <a:rPr lang="fi-FI" b="0" i="0">
                <a:solidFill>
                  <a:srgbClr val="202124"/>
                </a:solidFill>
                <a:effectLst/>
                <a:latin typeface="Google Sans"/>
              </a:rPr>
              <a:t> 1-m.</a:t>
            </a:r>
          </a:p>
          <a:p>
            <a:pPr algn="l"/>
            <a:endParaRPr lang="fi-FI" b="0" i="0">
              <a:solidFill>
                <a:srgbClr val="202124"/>
              </a:solidFill>
              <a:effectLst/>
              <a:latin typeface="Google Sans"/>
            </a:endParaRPr>
          </a:p>
          <a:p>
            <a:pPr algn="l"/>
            <a:r>
              <a:rPr lang="fi-FI" b="0" i="0" err="1">
                <a:solidFill>
                  <a:srgbClr val="202124"/>
                </a:solidFill>
                <a:effectLst/>
                <a:latin typeface="Google Sans"/>
              </a:rPr>
              <a:t>So</a:t>
            </a:r>
            <a:r>
              <a:rPr lang="fi-FI" b="0" i="0">
                <a:solidFill>
                  <a:srgbClr val="202124"/>
                </a:solidFill>
                <a:effectLst/>
                <a:latin typeface="Google Sans"/>
              </a:rPr>
              <a:t> </a:t>
            </a:r>
            <a:r>
              <a:rPr lang="fi-FI" b="0" i="0" err="1">
                <a:solidFill>
                  <a:srgbClr val="202124"/>
                </a:solidFill>
                <a:effectLst/>
                <a:latin typeface="Google Sans"/>
              </a:rPr>
              <a:t>from</a:t>
            </a:r>
            <a:r>
              <a:rPr lang="fi-FI" b="0" i="0">
                <a:solidFill>
                  <a:srgbClr val="202124"/>
                </a:solidFill>
                <a:effectLst/>
                <a:latin typeface="Google Sans"/>
              </a:rPr>
              <a:t> </a:t>
            </a:r>
            <a:r>
              <a:rPr lang="fi-FI" b="0" i="0" err="1">
                <a:solidFill>
                  <a:srgbClr val="202124"/>
                </a:solidFill>
                <a:effectLst/>
                <a:latin typeface="Google Sans"/>
              </a:rPr>
              <a:t>the</a:t>
            </a:r>
            <a:r>
              <a:rPr lang="fi-FI" b="0" i="0">
                <a:solidFill>
                  <a:srgbClr val="202124"/>
                </a:solidFill>
                <a:effectLst/>
                <a:latin typeface="Google Sans"/>
              </a:rPr>
              <a:t> </a:t>
            </a:r>
            <a:r>
              <a:rPr lang="fi-FI" b="0" i="0" err="1">
                <a:solidFill>
                  <a:srgbClr val="202124"/>
                </a:solidFill>
                <a:effectLst/>
                <a:latin typeface="Google Sans"/>
              </a:rPr>
              <a:t>model</a:t>
            </a:r>
            <a:r>
              <a:rPr lang="fi-FI" b="0" i="0">
                <a:solidFill>
                  <a:srgbClr val="202124"/>
                </a:solidFill>
                <a:effectLst/>
                <a:latin typeface="Google Sans"/>
              </a:rPr>
              <a:t>, it is </a:t>
            </a:r>
            <a:r>
              <a:rPr lang="fi-FI" b="0" i="0" err="1">
                <a:solidFill>
                  <a:srgbClr val="202124"/>
                </a:solidFill>
                <a:effectLst/>
                <a:latin typeface="Google Sans"/>
              </a:rPr>
              <a:t>now</a:t>
            </a:r>
            <a:r>
              <a:rPr lang="fi-FI" b="0" i="0">
                <a:solidFill>
                  <a:srgbClr val="202124"/>
                </a:solidFill>
                <a:effectLst/>
                <a:latin typeface="Google Sans"/>
              </a:rPr>
              <a:t> </a:t>
            </a:r>
            <a:r>
              <a:rPr lang="fi-FI" b="0" i="0" err="1">
                <a:solidFill>
                  <a:srgbClr val="202124"/>
                </a:solidFill>
                <a:effectLst/>
                <a:latin typeface="Google Sans"/>
              </a:rPr>
              <a:t>clear</a:t>
            </a:r>
            <a:r>
              <a:rPr lang="fi-FI" b="0" i="0">
                <a:solidFill>
                  <a:srgbClr val="202124"/>
                </a:solidFill>
                <a:effectLst/>
                <a:latin typeface="Google Sans"/>
              </a:rPr>
              <a:t> of a </a:t>
            </a:r>
            <a:r>
              <a:rPr lang="fi-FI" b="0" i="0" err="1">
                <a:solidFill>
                  <a:srgbClr val="202124"/>
                </a:solidFill>
                <a:effectLst/>
                <a:latin typeface="Google Sans"/>
              </a:rPr>
              <a:t>structure</a:t>
            </a:r>
            <a:r>
              <a:rPr lang="fi-FI" b="0" i="0">
                <a:solidFill>
                  <a:srgbClr val="202124"/>
                </a:solidFill>
                <a:effectLst/>
                <a:latin typeface="Google Sans"/>
              </a:rPr>
              <a:t> of </a:t>
            </a:r>
            <a:r>
              <a:rPr lang="fi-FI" b="0" i="0" err="1">
                <a:solidFill>
                  <a:srgbClr val="202124"/>
                </a:solidFill>
                <a:effectLst/>
                <a:latin typeface="Google Sans"/>
              </a:rPr>
              <a:t>how</a:t>
            </a:r>
            <a:r>
              <a:rPr lang="fi-FI" b="0" i="0">
                <a:solidFill>
                  <a:srgbClr val="202124"/>
                </a:solidFill>
                <a:effectLst/>
                <a:latin typeface="Google Sans"/>
              </a:rPr>
              <a:t> </a:t>
            </a:r>
            <a:r>
              <a:rPr lang="fi-FI" b="0" i="0" err="1">
                <a:solidFill>
                  <a:srgbClr val="202124"/>
                </a:solidFill>
                <a:effectLst/>
                <a:latin typeface="Google Sans"/>
              </a:rPr>
              <a:t>we</a:t>
            </a:r>
            <a:r>
              <a:rPr lang="fi-FI" b="0" i="0">
                <a:solidFill>
                  <a:srgbClr val="202124"/>
                </a:solidFill>
                <a:effectLst/>
                <a:latin typeface="Google Sans"/>
              </a:rPr>
              <a:t> </a:t>
            </a:r>
            <a:r>
              <a:rPr lang="fi-FI" b="0" i="0" err="1">
                <a:solidFill>
                  <a:srgbClr val="202124"/>
                </a:solidFill>
                <a:effectLst/>
                <a:latin typeface="Google Sans"/>
              </a:rPr>
              <a:t>are</a:t>
            </a:r>
            <a:r>
              <a:rPr lang="fi-FI" b="0" i="0">
                <a:solidFill>
                  <a:srgbClr val="202124"/>
                </a:solidFill>
                <a:effectLst/>
                <a:latin typeface="Google Sans"/>
              </a:rPr>
              <a:t> </a:t>
            </a:r>
            <a:r>
              <a:rPr lang="fi-FI" b="0" i="0" err="1">
                <a:solidFill>
                  <a:srgbClr val="202124"/>
                </a:solidFill>
                <a:effectLst/>
                <a:latin typeface="Google Sans"/>
              </a:rPr>
              <a:t>defining</a:t>
            </a:r>
            <a:r>
              <a:rPr lang="fi-FI" b="0" i="0">
                <a:solidFill>
                  <a:srgbClr val="202124"/>
                </a:solidFill>
                <a:effectLst/>
                <a:latin typeface="Google Sans"/>
              </a:rPr>
              <a:t> </a:t>
            </a:r>
            <a:r>
              <a:rPr lang="fi-FI" b="0" i="0" err="1">
                <a:solidFill>
                  <a:srgbClr val="202124"/>
                </a:solidFill>
                <a:effectLst/>
                <a:latin typeface="Google Sans"/>
              </a:rPr>
              <a:t>our</a:t>
            </a:r>
            <a:r>
              <a:rPr lang="fi-FI" b="0" i="0">
                <a:solidFill>
                  <a:srgbClr val="202124"/>
                </a:solidFill>
                <a:effectLst/>
                <a:latin typeface="Google Sans"/>
              </a:rPr>
              <a:t> </a:t>
            </a:r>
            <a:r>
              <a:rPr lang="fi-FI" b="0" i="0" err="1">
                <a:solidFill>
                  <a:srgbClr val="202124"/>
                </a:solidFill>
                <a:effectLst/>
                <a:latin typeface="Google Sans"/>
              </a:rPr>
              <a:t>problem</a:t>
            </a:r>
            <a:r>
              <a:rPr lang="fi-FI" b="0" i="0">
                <a:solidFill>
                  <a:srgbClr val="202124"/>
                </a:solidFill>
                <a:effectLst/>
                <a:latin typeface="Google Sans"/>
              </a:rPr>
              <a:t> and </a:t>
            </a:r>
            <a:r>
              <a:rPr lang="fi-FI" b="0" i="0" err="1">
                <a:solidFill>
                  <a:srgbClr val="202124"/>
                </a:solidFill>
                <a:effectLst/>
                <a:latin typeface="Google Sans"/>
              </a:rPr>
              <a:t>how</a:t>
            </a:r>
            <a:r>
              <a:rPr lang="fi-FI" b="0" i="0">
                <a:solidFill>
                  <a:srgbClr val="202124"/>
                </a:solidFill>
                <a:effectLst/>
                <a:latin typeface="Google Sans"/>
              </a:rPr>
              <a:t> </a:t>
            </a:r>
            <a:r>
              <a:rPr lang="fi-FI" b="0" i="0" err="1">
                <a:solidFill>
                  <a:srgbClr val="202124"/>
                </a:solidFill>
                <a:effectLst/>
                <a:latin typeface="Google Sans"/>
              </a:rPr>
              <a:t>we</a:t>
            </a:r>
            <a:r>
              <a:rPr lang="fi-FI" b="0" i="0">
                <a:solidFill>
                  <a:srgbClr val="202124"/>
                </a:solidFill>
                <a:effectLst/>
                <a:latin typeface="Google Sans"/>
              </a:rPr>
              <a:t> </a:t>
            </a:r>
            <a:r>
              <a:rPr lang="fi-FI" b="0" i="0" err="1">
                <a:solidFill>
                  <a:srgbClr val="202124"/>
                </a:solidFill>
                <a:effectLst/>
                <a:latin typeface="Google Sans"/>
              </a:rPr>
              <a:t>gonna</a:t>
            </a:r>
            <a:r>
              <a:rPr lang="fi-FI" b="0" i="0">
                <a:solidFill>
                  <a:srgbClr val="202124"/>
                </a:solidFill>
                <a:effectLst/>
                <a:latin typeface="Google Sans"/>
              </a:rPr>
              <a:t> design it </a:t>
            </a:r>
            <a:r>
              <a:rPr lang="fi-FI" b="0" i="0" err="1">
                <a:solidFill>
                  <a:srgbClr val="202124"/>
                </a:solidFill>
                <a:effectLst/>
                <a:latin typeface="Google Sans"/>
              </a:rPr>
              <a:t>optimally</a:t>
            </a:r>
            <a:r>
              <a:rPr lang="fi-FI" b="0" i="0">
                <a:solidFill>
                  <a:srgbClr val="202124"/>
                </a:solidFill>
                <a:effectLst/>
                <a:latin typeface="Google Sans"/>
              </a:rPr>
              <a:t> to </a:t>
            </a:r>
            <a:r>
              <a:rPr lang="fi-FI" b="0" i="0" err="1">
                <a:solidFill>
                  <a:srgbClr val="202124"/>
                </a:solidFill>
                <a:effectLst/>
                <a:latin typeface="Google Sans"/>
              </a:rPr>
              <a:t>support</a:t>
            </a:r>
            <a:r>
              <a:rPr lang="fi-FI" b="0" i="0">
                <a:solidFill>
                  <a:srgbClr val="202124"/>
                </a:solidFill>
                <a:effectLst/>
                <a:latin typeface="Google Sans"/>
              </a:rPr>
              <a:t> </a:t>
            </a:r>
            <a:r>
              <a:rPr lang="fi-FI" b="0" i="0" err="1">
                <a:solidFill>
                  <a:srgbClr val="202124"/>
                </a:solidFill>
                <a:effectLst/>
                <a:latin typeface="Google Sans"/>
              </a:rPr>
              <a:t>the</a:t>
            </a:r>
            <a:r>
              <a:rPr lang="fi-FI" b="0" i="0">
                <a:solidFill>
                  <a:srgbClr val="202124"/>
                </a:solidFill>
                <a:effectLst/>
                <a:latin typeface="Google Sans"/>
              </a:rPr>
              <a:t> business </a:t>
            </a:r>
            <a:r>
              <a:rPr lang="fi-FI" b="0" i="0" err="1">
                <a:solidFill>
                  <a:srgbClr val="202124"/>
                </a:solidFill>
                <a:effectLst/>
                <a:latin typeface="Google Sans"/>
              </a:rPr>
              <a:t>intelligence</a:t>
            </a:r>
            <a:r>
              <a:rPr lang="fi-FI" b="0" i="0">
                <a:solidFill>
                  <a:srgbClr val="202124"/>
                </a:solidFill>
                <a:effectLst/>
                <a:latin typeface="Google Sans"/>
              </a:rPr>
              <a:t> </a:t>
            </a:r>
            <a:r>
              <a:rPr lang="fi-FI" b="0" i="0" err="1">
                <a:solidFill>
                  <a:srgbClr val="202124"/>
                </a:solidFill>
                <a:effectLst/>
                <a:latin typeface="Google Sans"/>
              </a:rPr>
              <a:t>part</a:t>
            </a:r>
            <a:r>
              <a:rPr lang="fi-FI" b="0" i="0">
                <a:solidFill>
                  <a:srgbClr val="202124"/>
                </a:solidFill>
                <a:effectLst/>
                <a:latin typeface="Google Sans"/>
              </a:rPr>
              <a:t> and </a:t>
            </a:r>
            <a:r>
              <a:rPr lang="fi-FI" b="0" i="0" err="1">
                <a:solidFill>
                  <a:srgbClr val="202124"/>
                </a:solidFill>
                <a:effectLst/>
                <a:latin typeface="Google Sans"/>
              </a:rPr>
              <a:t>any</a:t>
            </a:r>
            <a:r>
              <a:rPr lang="fi-FI" b="0" i="0">
                <a:solidFill>
                  <a:srgbClr val="202124"/>
                </a:solidFill>
                <a:effectLst/>
                <a:latin typeface="Google Sans"/>
              </a:rPr>
              <a:t> </a:t>
            </a:r>
            <a:r>
              <a:rPr lang="fi-FI" b="0" i="0" err="1">
                <a:solidFill>
                  <a:srgbClr val="202124"/>
                </a:solidFill>
                <a:effectLst/>
                <a:latin typeface="Google Sans"/>
              </a:rPr>
              <a:t>other</a:t>
            </a:r>
            <a:r>
              <a:rPr lang="fi-FI" b="0" i="0">
                <a:solidFill>
                  <a:srgbClr val="202124"/>
                </a:solidFill>
                <a:effectLst/>
                <a:latin typeface="Google Sans"/>
              </a:rPr>
              <a:t> </a:t>
            </a:r>
            <a:r>
              <a:rPr lang="fi-FI" b="0" i="0" err="1">
                <a:solidFill>
                  <a:srgbClr val="202124"/>
                </a:solidFill>
                <a:effectLst/>
                <a:latin typeface="Google Sans"/>
              </a:rPr>
              <a:t>part</a:t>
            </a:r>
            <a:r>
              <a:rPr lang="fi-FI" b="0" i="0">
                <a:solidFill>
                  <a:srgbClr val="202124"/>
                </a:solidFill>
                <a:effectLst/>
                <a:latin typeface="Google Sans"/>
              </a:rPr>
              <a:t> </a:t>
            </a:r>
            <a:r>
              <a:rPr lang="fi-FI" b="0" i="0" err="1">
                <a:solidFill>
                  <a:srgbClr val="202124"/>
                </a:solidFill>
                <a:effectLst/>
                <a:latin typeface="Google Sans"/>
              </a:rPr>
              <a:t>that</a:t>
            </a:r>
            <a:r>
              <a:rPr lang="fi-FI" b="0" i="0">
                <a:solidFill>
                  <a:srgbClr val="202124"/>
                </a:solidFill>
                <a:effectLst/>
                <a:latin typeface="Google Sans"/>
              </a:rPr>
              <a:t> is </a:t>
            </a:r>
            <a:r>
              <a:rPr lang="fi-FI" b="0" i="0" err="1">
                <a:solidFill>
                  <a:srgbClr val="202124"/>
                </a:solidFill>
                <a:effectLst/>
                <a:latin typeface="Google Sans"/>
              </a:rPr>
              <a:t>needed</a:t>
            </a:r>
            <a:r>
              <a:rPr lang="fi-FI" b="0" i="0">
                <a:solidFill>
                  <a:srgbClr val="202124"/>
                </a:solidFill>
                <a:effectLst/>
                <a:latin typeface="Google Sans"/>
              </a:rPr>
              <a:t>.</a:t>
            </a:r>
            <a:endParaRPr lang="en-US" b="0" i="0">
              <a:solidFill>
                <a:srgbClr val="202124"/>
              </a:solidFill>
              <a:effectLst/>
              <a:latin typeface="Google Sans"/>
            </a:endParaRP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880625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FI"/>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1895467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Aina ensimmäinen dia - LUT logo - Valkoinen">
  <p:cSld name="Aina ensimmäinen dia - LUT logo - Valkoinen">
    <p:spTree>
      <p:nvGrpSpPr>
        <p:cNvPr id="1" name="Shape 44"/>
        <p:cNvGrpSpPr/>
        <p:nvPr/>
      </p:nvGrpSpPr>
      <p:grpSpPr>
        <a:xfrm>
          <a:off x="0" y="0"/>
          <a:ext cx="0" cy="0"/>
          <a:chOff x="0" y="0"/>
          <a:chExt cx="0" cy="0"/>
        </a:xfrm>
      </p:grpSpPr>
      <p:pic>
        <p:nvPicPr>
          <p:cNvPr id="45" name="Google Shape;45;p7"/>
          <p:cNvPicPr preferRelativeResize="0"/>
          <p:nvPr/>
        </p:nvPicPr>
        <p:blipFill rotWithShape="1">
          <a:blip r:embed="rId2">
            <a:alphaModFix/>
          </a:blip>
          <a:srcRect/>
          <a:stretch/>
        </p:blipFill>
        <p:spPr>
          <a:xfrm>
            <a:off x="1700769" y="1185774"/>
            <a:ext cx="5742461" cy="2538104"/>
          </a:xfrm>
          <a:prstGeom prst="rect">
            <a:avLst/>
          </a:prstGeom>
          <a:noFill/>
          <a:ln>
            <a:noFill/>
          </a:ln>
        </p:spPr>
      </p:pic>
    </p:spTree>
  </p:cSld>
  <p:clrMapOvr>
    <a:masterClrMapping/>
  </p:clrMapOvr>
  <p:transition>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Kansi/otsikko dia oranssi - valkoinen">
  <p:cSld name="Kansi/otsikko dia oranssi - valkoinen">
    <p:spTree>
      <p:nvGrpSpPr>
        <p:cNvPr id="1" name="Shape 46"/>
        <p:cNvGrpSpPr/>
        <p:nvPr/>
      </p:nvGrpSpPr>
      <p:grpSpPr>
        <a:xfrm>
          <a:off x="0" y="0"/>
          <a:ext cx="0" cy="0"/>
          <a:chOff x="0" y="0"/>
          <a:chExt cx="0" cy="0"/>
        </a:xfrm>
      </p:grpSpPr>
      <p:sp>
        <p:nvSpPr>
          <p:cNvPr id="47" name="Google Shape;47;p8"/>
          <p:cNvSpPr txBox="1">
            <a:spLocks noGrp="1"/>
          </p:cNvSpPr>
          <p:nvPr>
            <p:ph type="ctrTitle"/>
          </p:nvPr>
        </p:nvSpPr>
        <p:spPr>
          <a:xfrm>
            <a:off x="467544" y="1203598"/>
            <a:ext cx="6751971" cy="1368580"/>
          </a:xfrm>
          <a:prstGeom prst="rect">
            <a:avLst/>
          </a:prstGeom>
          <a:noFill/>
          <a:ln>
            <a:noFill/>
          </a:ln>
        </p:spPr>
        <p:txBody>
          <a:bodyPr spcFirstLastPara="1" wrap="square" lIns="90000" tIns="45700" rIns="91425" bIns="45700" anchor="b" anchorCtr="0">
            <a:noAutofit/>
          </a:bodyPr>
          <a:lstStyle>
            <a:lvl1pPr lvl="0" algn="l">
              <a:spcBef>
                <a:spcPts val="0"/>
              </a:spcBef>
              <a:spcAft>
                <a:spcPts val="0"/>
              </a:spcAft>
              <a:buClr>
                <a:srgbClr val="40D520"/>
              </a:buClr>
              <a:buSzPts val="4400"/>
              <a:buFont typeface="Arial"/>
              <a:buNone/>
              <a:defRPr sz="4400">
                <a:solidFill>
                  <a:srgbClr val="40D52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8"/>
          <p:cNvSpPr txBox="1">
            <a:spLocks noGrp="1"/>
          </p:cNvSpPr>
          <p:nvPr>
            <p:ph type="subTitle" idx="1"/>
          </p:nvPr>
        </p:nvSpPr>
        <p:spPr>
          <a:xfrm>
            <a:off x="457650" y="2643758"/>
            <a:ext cx="6770734" cy="1314450"/>
          </a:xfrm>
          <a:prstGeom prst="rect">
            <a:avLst/>
          </a:prstGeom>
          <a:noFill/>
          <a:ln>
            <a:noFill/>
          </a:ln>
        </p:spPr>
        <p:txBody>
          <a:bodyPr spcFirstLastPara="1" wrap="square" lIns="91425" tIns="45700" rIns="91425" bIns="45700" anchor="t" anchorCtr="0">
            <a:noAutofit/>
          </a:bodyPr>
          <a:lstStyle>
            <a:lvl1pPr lvl="0" algn="l">
              <a:spcBef>
                <a:spcPts val="560"/>
              </a:spcBef>
              <a:spcAft>
                <a:spcPts val="0"/>
              </a:spcAft>
              <a:buSzPts val="2800"/>
              <a:buFont typeface="Arial"/>
              <a:buNone/>
              <a:defRPr sz="2800">
                <a:solidFill>
                  <a:schemeClr val="dk1"/>
                </a:solidFill>
              </a:defRPr>
            </a:lvl1pPr>
            <a:lvl2pPr lvl="1" algn="ctr">
              <a:spcBef>
                <a:spcPts val="360"/>
              </a:spcBef>
              <a:spcAft>
                <a:spcPts val="0"/>
              </a:spcAft>
              <a:buSzPts val="1800"/>
              <a:buNone/>
              <a:defRPr>
                <a:solidFill>
                  <a:schemeClr val="lt1"/>
                </a:solidFill>
              </a:defRPr>
            </a:lvl2pPr>
            <a:lvl3pPr lvl="2" algn="ctr">
              <a:spcBef>
                <a:spcPts val="360"/>
              </a:spcBef>
              <a:spcAft>
                <a:spcPts val="0"/>
              </a:spcAft>
              <a:buSzPts val="1800"/>
              <a:buNone/>
              <a:defRPr>
                <a:solidFill>
                  <a:schemeClr val="lt1"/>
                </a:solidFill>
              </a:defRPr>
            </a:lvl3pPr>
            <a:lvl4pPr lvl="3" algn="ctr">
              <a:spcBef>
                <a:spcPts val="360"/>
              </a:spcBef>
              <a:spcAft>
                <a:spcPts val="0"/>
              </a:spcAft>
              <a:buSzPts val="1800"/>
              <a:buNone/>
              <a:defRPr>
                <a:solidFill>
                  <a:schemeClr val="lt1"/>
                </a:solidFill>
              </a:defRPr>
            </a:lvl4pPr>
            <a:lvl5pPr lvl="4" algn="ctr">
              <a:spcBef>
                <a:spcPts val="360"/>
              </a:spcBef>
              <a:spcAft>
                <a:spcPts val="0"/>
              </a:spcAft>
              <a:buSzPts val="1800"/>
              <a:buNone/>
              <a:defRPr>
                <a:solidFill>
                  <a:schemeClr val="lt1"/>
                </a:solidFill>
              </a:defRPr>
            </a:lvl5pPr>
            <a:lvl6pPr lvl="5" algn="ctr">
              <a:spcBef>
                <a:spcPts val="400"/>
              </a:spcBef>
              <a:spcAft>
                <a:spcPts val="0"/>
              </a:spcAft>
              <a:buClr>
                <a:schemeClr val="lt1"/>
              </a:buClr>
              <a:buSzPts val="2000"/>
              <a:buNone/>
              <a:defRPr>
                <a:solidFill>
                  <a:schemeClr val="lt1"/>
                </a:solidFill>
              </a:defRPr>
            </a:lvl6pPr>
            <a:lvl7pPr lvl="6" algn="ctr">
              <a:spcBef>
                <a:spcPts val="400"/>
              </a:spcBef>
              <a:spcAft>
                <a:spcPts val="0"/>
              </a:spcAft>
              <a:buClr>
                <a:schemeClr val="lt1"/>
              </a:buClr>
              <a:buSzPts val="2000"/>
              <a:buNone/>
              <a:defRPr>
                <a:solidFill>
                  <a:schemeClr val="lt1"/>
                </a:solidFill>
              </a:defRPr>
            </a:lvl7pPr>
            <a:lvl8pPr lvl="7" algn="ctr">
              <a:spcBef>
                <a:spcPts val="400"/>
              </a:spcBef>
              <a:spcAft>
                <a:spcPts val="0"/>
              </a:spcAft>
              <a:buClr>
                <a:schemeClr val="lt1"/>
              </a:buClr>
              <a:buSzPts val="2000"/>
              <a:buNone/>
              <a:defRPr>
                <a:solidFill>
                  <a:schemeClr val="lt1"/>
                </a:solidFill>
              </a:defRPr>
            </a:lvl8pPr>
            <a:lvl9pPr lvl="8" algn="ctr">
              <a:spcBef>
                <a:spcPts val="400"/>
              </a:spcBef>
              <a:spcAft>
                <a:spcPts val="0"/>
              </a:spcAft>
              <a:buClr>
                <a:schemeClr val="lt1"/>
              </a:buClr>
              <a:buSzPts val="2000"/>
              <a:buNone/>
              <a:defRPr>
                <a:solidFill>
                  <a:schemeClr val="lt1"/>
                </a:solidFill>
              </a:defRPr>
            </a:lvl9pPr>
          </a:lstStyle>
          <a:p>
            <a:endParaRPr/>
          </a:p>
        </p:txBody>
      </p:sp>
      <p:sp>
        <p:nvSpPr>
          <p:cNvPr id="49" name="Google Shape;49;p8"/>
          <p:cNvSpPr txBox="1">
            <a:spLocks noGrp="1"/>
          </p:cNvSpPr>
          <p:nvPr>
            <p:ph type="dt" idx="10"/>
          </p:nvPr>
        </p:nvSpPr>
        <p:spPr>
          <a:xfrm>
            <a:off x="838126" y="4725640"/>
            <a:ext cx="144016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a:solidFill>
                  <a:schemeClr val="lt1"/>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8"/>
          <p:cNvSpPr txBox="1">
            <a:spLocks noGrp="1"/>
          </p:cNvSpPr>
          <p:nvPr>
            <p:ph type="ftr" idx="11"/>
          </p:nvPr>
        </p:nvSpPr>
        <p:spPr>
          <a:xfrm>
            <a:off x="2418110" y="4725640"/>
            <a:ext cx="2736304"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a:solidFill>
                  <a:srgbClr val="FFFFFF"/>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8"/>
          <p:cNvSpPr txBox="1">
            <a:spLocks noGrp="1"/>
          </p:cNvSpPr>
          <p:nvPr>
            <p:ph type="sldNum" idx="12"/>
          </p:nvPr>
        </p:nvSpPr>
        <p:spPr>
          <a:xfrm>
            <a:off x="8409632" y="4731990"/>
            <a:ext cx="626864"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000" b="0" i="0" u="none" strike="noStrike" cap="none">
                <a:solidFill>
                  <a:srgbClr val="FFFFFF"/>
                </a:solidFill>
                <a:latin typeface="Arial"/>
                <a:ea typeface="Arial"/>
                <a:cs typeface="Arial"/>
                <a:sym typeface="Arial"/>
              </a:defRPr>
            </a:lvl1pPr>
            <a:lvl2pPr marL="0" lvl="1" indent="0" algn="r">
              <a:spcBef>
                <a:spcPts val="0"/>
              </a:spcBef>
              <a:buNone/>
              <a:defRPr sz="1000" b="0" i="0" u="none" strike="noStrike" cap="none">
                <a:solidFill>
                  <a:srgbClr val="FFFFFF"/>
                </a:solidFill>
                <a:latin typeface="Arial"/>
                <a:ea typeface="Arial"/>
                <a:cs typeface="Arial"/>
                <a:sym typeface="Arial"/>
              </a:defRPr>
            </a:lvl2pPr>
            <a:lvl3pPr marL="0" lvl="2" indent="0" algn="r">
              <a:spcBef>
                <a:spcPts val="0"/>
              </a:spcBef>
              <a:buNone/>
              <a:defRPr sz="1000" b="0" i="0" u="none" strike="noStrike" cap="none">
                <a:solidFill>
                  <a:srgbClr val="FFFFFF"/>
                </a:solidFill>
                <a:latin typeface="Arial"/>
                <a:ea typeface="Arial"/>
                <a:cs typeface="Arial"/>
                <a:sym typeface="Arial"/>
              </a:defRPr>
            </a:lvl3pPr>
            <a:lvl4pPr marL="0" lvl="3" indent="0" algn="r">
              <a:spcBef>
                <a:spcPts val="0"/>
              </a:spcBef>
              <a:buNone/>
              <a:defRPr sz="1000" b="0" i="0" u="none" strike="noStrike" cap="none">
                <a:solidFill>
                  <a:srgbClr val="FFFFFF"/>
                </a:solidFill>
                <a:latin typeface="Arial"/>
                <a:ea typeface="Arial"/>
                <a:cs typeface="Arial"/>
                <a:sym typeface="Arial"/>
              </a:defRPr>
            </a:lvl4pPr>
            <a:lvl5pPr marL="0" lvl="4" indent="0" algn="r">
              <a:spcBef>
                <a:spcPts val="0"/>
              </a:spcBef>
              <a:buNone/>
              <a:defRPr sz="1000" b="0" i="0" u="none" strike="noStrike" cap="none">
                <a:solidFill>
                  <a:srgbClr val="FFFFFF"/>
                </a:solidFill>
                <a:latin typeface="Arial"/>
                <a:ea typeface="Arial"/>
                <a:cs typeface="Arial"/>
                <a:sym typeface="Arial"/>
              </a:defRPr>
            </a:lvl5pPr>
            <a:lvl6pPr marL="0" lvl="5" indent="0" algn="r">
              <a:spcBef>
                <a:spcPts val="0"/>
              </a:spcBef>
              <a:buNone/>
              <a:defRPr sz="1000" b="0" i="0" u="none" strike="noStrike" cap="none">
                <a:solidFill>
                  <a:srgbClr val="FFFFFF"/>
                </a:solidFill>
                <a:latin typeface="Arial"/>
                <a:ea typeface="Arial"/>
                <a:cs typeface="Arial"/>
                <a:sym typeface="Arial"/>
              </a:defRPr>
            </a:lvl6pPr>
            <a:lvl7pPr marL="0" lvl="6" indent="0" algn="r">
              <a:spcBef>
                <a:spcPts val="0"/>
              </a:spcBef>
              <a:buNone/>
              <a:defRPr sz="1000" b="0" i="0" u="none" strike="noStrike" cap="none">
                <a:solidFill>
                  <a:srgbClr val="FFFFFF"/>
                </a:solidFill>
                <a:latin typeface="Arial"/>
                <a:ea typeface="Arial"/>
                <a:cs typeface="Arial"/>
                <a:sym typeface="Arial"/>
              </a:defRPr>
            </a:lvl7pPr>
            <a:lvl8pPr marL="0" lvl="7" indent="0" algn="r">
              <a:spcBef>
                <a:spcPts val="0"/>
              </a:spcBef>
              <a:buNone/>
              <a:defRPr sz="1000" b="0" i="0" u="none" strike="noStrike" cap="none">
                <a:solidFill>
                  <a:srgbClr val="FFFFFF"/>
                </a:solidFill>
                <a:latin typeface="Arial"/>
                <a:ea typeface="Arial"/>
                <a:cs typeface="Arial"/>
                <a:sym typeface="Arial"/>
              </a:defRPr>
            </a:lvl8pPr>
            <a:lvl9pPr marL="0" lvl="8" indent="0" algn="r">
              <a:spcBef>
                <a:spcPts val="0"/>
              </a:spcBef>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ranssi otsikko, teksti listana - valkoinen">
  <p:cSld name="Oranssi otsikko, teksti listana - valkoinen">
    <p:spTree>
      <p:nvGrpSpPr>
        <p:cNvPr id="1" name="Shape 52"/>
        <p:cNvGrpSpPr/>
        <p:nvPr/>
      </p:nvGrpSpPr>
      <p:grpSpPr>
        <a:xfrm>
          <a:off x="0" y="0"/>
          <a:ext cx="0" cy="0"/>
          <a:chOff x="0" y="0"/>
          <a:chExt cx="0" cy="0"/>
        </a:xfrm>
      </p:grpSpPr>
      <p:sp>
        <p:nvSpPr>
          <p:cNvPr id="53" name="Google Shape;53;p9"/>
          <p:cNvSpPr txBox="1">
            <a:spLocks noGrp="1"/>
          </p:cNvSpPr>
          <p:nvPr>
            <p:ph type="body" idx="1"/>
          </p:nvPr>
        </p:nvSpPr>
        <p:spPr>
          <a:xfrm>
            <a:off x="534459" y="1080000"/>
            <a:ext cx="8069989" cy="329195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SzPts val="1800"/>
              <a:buChar char="•"/>
              <a:defRPr/>
            </a:lvl1pPr>
            <a:lvl2pPr marL="914400" lvl="1" indent="-342900" algn="l">
              <a:spcBef>
                <a:spcPts val="360"/>
              </a:spcBef>
              <a:spcAft>
                <a:spcPts val="0"/>
              </a:spcAft>
              <a:buSzPts val="180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SzPts val="1800"/>
              <a:buChar char="▪"/>
              <a:defRPr/>
            </a:lvl4pPr>
            <a:lvl5pPr marL="2286000" lvl="4" indent="-342900" algn="l">
              <a:spcBef>
                <a:spcPts val="360"/>
              </a:spcBef>
              <a:spcAft>
                <a:spcPts val="0"/>
              </a:spcAft>
              <a:buSzPts val="1800"/>
              <a:buChar char="−"/>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
        <p:nvSpPr>
          <p:cNvPr id="54" name="Google Shape;54;p9"/>
          <p:cNvSpPr txBox="1">
            <a:spLocks noGrp="1"/>
          </p:cNvSpPr>
          <p:nvPr>
            <p:ph type="title"/>
          </p:nvPr>
        </p:nvSpPr>
        <p:spPr>
          <a:xfrm>
            <a:off x="539552" y="205979"/>
            <a:ext cx="7344816" cy="857250"/>
          </a:xfrm>
          <a:prstGeom prst="rect">
            <a:avLst/>
          </a:prstGeom>
          <a:noFill/>
          <a:ln>
            <a:noFill/>
          </a:ln>
        </p:spPr>
        <p:txBody>
          <a:bodyPr spcFirstLastPara="1" wrap="square" lIns="90000" tIns="45700" rIns="91425" bIns="45700" anchor="ctr" anchorCtr="0">
            <a:no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9"/>
          <p:cNvSpPr txBox="1">
            <a:spLocks noGrp="1"/>
          </p:cNvSpPr>
          <p:nvPr>
            <p:ph type="sldNum" idx="12"/>
          </p:nvPr>
        </p:nvSpPr>
        <p:spPr>
          <a:xfrm>
            <a:off x="8409632" y="4731990"/>
            <a:ext cx="626864"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000" b="0" i="0" u="none" strike="noStrike" cap="none">
                <a:solidFill>
                  <a:srgbClr val="FFFFFF"/>
                </a:solidFill>
                <a:latin typeface="Arial"/>
                <a:ea typeface="Arial"/>
                <a:cs typeface="Arial"/>
                <a:sym typeface="Arial"/>
              </a:defRPr>
            </a:lvl1pPr>
            <a:lvl2pPr marL="0" lvl="1" indent="0" algn="r">
              <a:spcBef>
                <a:spcPts val="0"/>
              </a:spcBef>
              <a:buNone/>
              <a:defRPr sz="1000" b="0" i="0" u="none" strike="noStrike" cap="none">
                <a:solidFill>
                  <a:srgbClr val="FFFFFF"/>
                </a:solidFill>
                <a:latin typeface="Arial"/>
                <a:ea typeface="Arial"/>
                <a:cs typeface="Arial"/>
                <a:sym typeface="Arial"/>
              </a:defRPr>
            </a:lvl2pPr>
            <a:lvl3pPr marL="0" lvl="2" indent="0" algn="r">
              <a:spcBef>
                <a:spcPts val="0"/>
              </a:spcBef>
              <a:buNone/>
              <a:defRPr sz="1000" b="0" i="0" u="none" strike="noStrike" cap="none">
                <a:solidFill>
                  <a:srgbClr val="FFFFFF"/>
                </a:solidFill>
                <a:latin typeface="Arial"/>
                <a:ea typeface="Arial"/>
                <a:cs typeface="Arial"/>
                <a:sym typeface="Arial"/>
              </a:defRPr>
            </a:lvl3pPr>
            <a:lvl4pPr marL="0" lvl="3" indent="0" algn="r">
              <a:spcBef>
                <a:spcPts val="0"/>
              </a:spcBef>
              <a:buNone/>
              <a:defRPr sz="1000" b="0" i="0" u="none" strike="noStrike" cap="none">
                <a:solidFill>
                  <a:srgbClr val="FFFFFF"/>
                </a:solidFill>
                <a:latin typeface="Arial"/>
                <a:ea typeface="Arial"/>
                <a:cs typeface="Arial"/>
                <a:sym typeface="Arial"/>
              </a:defRPr>
            </a:lvl4pPr>
            <a:lvl5pPr marL="0" lvl="4" indent="0" algn="r">
              <a:spcBef>
                <a:spcPts val="0"/>
              </a:spcBef>
              <a:buNone/>
              <a:defRPr sz="1000" b="0" i="0" u="none" strike="noStrike" cap="none">
                <a:solidFill>
                  <a:srgbClr val="FFFFFF"/>
                </a:solidFill>
                <a:latin typeface="Arial"/>
                <a:ea typeface="Arial"/>
                <a:cs typeface="Arial"/>
                <a:sym typeface="Arial"/>
              </a:defRPr>
            </a:lvl5pPr>
            <a:lvl6pPr marL="0" lvl="5" indent="0" algn="r">
              <a:spcBef>
                <a:spcPts val="0"/>
              </a:spcBef>
              <a:buNone/>
              <a:defRPr sz="1000" b="0" i="0" u="none" strike="noStrike" cap="none">
                <a:solidFill>
                  <a:srgbClr val="FFFFFF"/>
                </a:solidFill>
                <a:latin typeface="Arial"/>
                <a:ea typeface="Arial"/>
                <a:cs typeface="Arial"/>
                <a:sym typeface="Arial"/>
              </a:defRPr>
            </a:lvl6pPr>
            <a:lvl7pPr marL="0" lvl="6" indent="0" algn="r">
              <a:spcBef>
                <a:spcPts val="0"/>
              </a:spcBef>
              <a:buNone/>
              <a:defRPr sz="1000" b="0" i="0" u="none" strike="noStrike" cap="none">
                <a:solidFill>
                  <a:srgbClr val="FFFFFF"/>
                </a:solidFill>
                <a:latin typeface="Arial"/>
                <a:ea typeface="Arial"/>
                <a:cs typeface="Arial"/>
                <a:sym typeface="Arial"/>
              </a:defRPr>
            </a:lvl7pPr>
            <a:lvl8pPr marL="0" lvl="7" indent="0" algn="r">
              <a:spcBef>
                <a:spcPts val="0"/>
              </a:spcBef>
              <a:buNone/>
              <a:defRPr sz="1000" b="0" i="0" u="none" strike="noStrike" cap="none">
                <a:solidFill>
                  <a:srgbClr val="FFFFFF"/>
                </a:solidFill>
                <a:latin typeface="Arial"/>
                <a:ea typeface="Arial"/>
                <a:cs typeface="Arial"/>
                <a:sym typeface="Arial"/>
              </a:defRPr>
            </a:lvl8pPr>
            <a:lvl9pPr marL="0" lvl="8" indent="0" algn="r">
              <a:spcBef>
                <a:spcPts val="0"/>
              </a:spcBef>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56" name="Google Shape;56;p9"/>
          <p:cNvSpPr txBox="1">
            <a:spLocks noGrp="1"/>
          </p:cNvSpPr>
          <p:nvPr>
            <p:ph type="dt" idx="10"/>
          </p:nvPr>
        </p:nvSpPr>
        <p:spPr>
          <a:xfrm>
            <a:off x="615752" y="4725640"/>
            <a:ext cx="144016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a:solidFill>
                  <a:schemeClr val="lt1"/>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9"/>
          <p:cNvSpPr txBox="1">
            <a:spLocks noGrp="1"/>
          </p:cNvSpPr>
          <p:nvPr>
            <p:ph type="ftr" idx="11"/>
          </p:nvPr>
        </p:nvSpPr>
        <p:spPr>
          <a:xfrm>
            <a:off x="2195736" y="4725640"/>
            <a:ext cx="2736304"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a:solidFill>
                  <a:srgbClr val="FFFFFF"/>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transition>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ranssi otsikko, teksti kappaleessa - valkoinen" type="obj">
  <p:cSld name="OBJECT">
    <p:spTree>
      <p:nvGrpSpPr>
        <p:cNvPr id="1" name="Shape 58"/>
        <p:cNvGrpSpPr/>
        <p:nvPr/>
      </p:nvGrpSpPr>
      <p:grpSpPr>
        <a:xfrm>
          <a:off x="0" y="0"/>
          <a:ext cx="0" cy="0"/>
          <a:chOff x="0" y="0"/>
          <a:chExt cx="0" cy="0"/>
        </a:xfrm>
      </p:grpSpPr>
      <p:sp>
        <p:nvSpPr>
          <p:cNvPr id="59" name="Google Shape;59;p10"/>
          <p:cNvSpPr txBox="1">
            <a:spLocks noGrp="1"/>
          </p:cNvSpPr>
          <p:nvPr>
            <p:ph type="title"/>
          </p:nvPr>
        </p:nvSpPr>
        <p:spPr>
          <a:xfrm>
            <a:off x="544309" y="205979"/>
            <a:ext cx="7340059" cy="857250"/>
          </a:xfrm>
          <a:prstGeom prst="rect">
            <a:avLst/>
          </a:prstGeom>
          <a:noFill/>
          <a:ln>
            <a:noFill/>
          </a:ln>
        </p:spPr>
        <p:txBody>
          <a:bodyPr spcFirstLastPara="1" wrap="square" lIns="90000" tIns="45700" rIns="91425" bIns="45700" anchor="ctr" anchorCtr="0">
            <a:noAutofit/>
          </a:bodyPr>
          <a:lstStyle>
            <a:lvl1pPr lvl="0" algn="l">
              <a:spcBef>
                <a:spcPts val="0"/>
              </a:spcBef>
              <a:spcAft>
                <a:spcPts val="0"/>
              </a:spcAft>
              <a:buClr>
                <a:schemeClr val="dk1"/>
              </a:buClr>
              <a:buSzPts val="28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0"/>
          <p:cNvSpPr txBox="1">
            <a:spLocks noGrp="1"/>
          </p:cNvSpPr>
          <p:nvPr>
            <p:ph type="body" idx="1"/>
          </p:nvPr>
        </p:nvSpPr>
        <p:spPr>
          <a:xfrm>
            <a:off x="539552" y="1080000"/>
            <a:ext cx="8064896" cy="3291950"/>
          </a:xfrm>
          <a:prstGeom prst="rect">
            <a:avLst/>
          </a:prstGeom>
          <a:noFill/>
          <a:ln>
            <a:noFill/>
          </a:ln>
        </p:spPr>
        <p:txBody>
          <a:bodyPr spcFirstLastPara="1" wrap="square" lIns="91425" tIns="45700" rIns="91425" bIns="45700" anchor="t" anchorCtr="0">
            <a:noAutofit/>
          </a:bodyPr>
          <a:lstStyle>
            <a:lvl1pPr marL="457200" lvl="0" indent="-228600" algn="l">
              <a:spcBef>
                <a:spcPts val="360"/>
              </a:spcBef>
              <a:spcAft>
                <a:spcPts val="0"/>
              </a:spcAft>
              <a:buSzPts val="1800"/>
              <a:buFont typeface="Arial"/>
              <a:buNone/>
              <a:defRPr/>
            </a:lvl1pPr>
            <a:lvl2pPr marL="914400" lvl="1" indent="-228600" algn="l">
              <a:spcBef>
                <a:spcPts val="360"/>
              </a:spcBef>
              <a:spcAft>
                <a:spcPts val="0"/>
              </a:spcAft>
              <a:buSzPts val="1800"/>
              <a:buNone/>
              <a:defRPr/>
            </a:lvl2pPr>
            <a:lvl3pPr marL="1371600" lvl="2" indent="-228600" algn="l">
              <a:spcBef>
                <a:spcPts val="360"/>
              </a:spcBef>
              <a:spcAft>
                <a:spcPts val="0"/>
              </a:spcAft>
              <a:buSzPts val="1800"/>
              <a:buNone/>
              <a:defRPr/>
            </a:lvl3pPr>
            <a:lvl4pPr marL="1828800" lvl="3" indent="-228600" algn="l">
              <a:spcBef>
                <a:spcPts val="360"/>
              </a:spcBef>
              <a:spcAft>
                <a:spcPts val="0"/>
              </a:spcAft>
              <a:buSzPts val="1800"/>
              <a:buNone/>
              <a:defRPr/>
            </a:lvl4pPr>
            <a:lvl5pPr marL="2286000" lvl="4" indent="-228600" algn="l">
              <a:spcBef>
                <a:spcPts val="360"/>
              </a:spcBef>
              <a:spcAft>
                <a:spcPts val="0"/>
              </a:spcAft>
              <a:buSzPts val="1800"/>
              <a:buNone/>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
        <p:nvSpPr>
          <p:cNvPr id="61" name="Google Shape;61;p10"/>
          <p:cNvSpPr txBox="1">
            <a:spLocks noGrp="1"/>
          </p:cNvSpPr>
          <p:nvPr>
            <p:ph type="sldNum" idx="12"/>
          </p:nvPr>
        </p:nvSpPr>
        <p:spPr>
          <a:xfrm>
            <a:off x="8409632" y="4731990"/>
            <a:ext cx="626864"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000" b="0" i="0" u="none" strike="noStrike" cap="none">
                <a:solidFill>
                  <a:srgbClr val="FFFFFF"/>
                </a:solidFill>
                <a:latin typeface="Arial"/>
                <a:ea typeface="Arial"/>
                <a:cs typeface="Arial"/>
                <a:sym typeface="Arial"/>
              </a:defRPr>
            </a:lvl1pPr>
            <a:lvl2pPr marL="0" lvl="1" indent="0" algn="r">
              <a:spcBef>
                <a:spcPts val="0"/>
              </a:spcBef>
              <a:buNone/>
              <a:defRPr sz="1000" b="0" i="0" u="none" strike="noStrike" cap="none">
                <a:solidFill>
                  <a:srgbClr val="FFFFFF"/>
                </a:solidFill>
                <a:latin typeface="Arial"/>
                <a:ea typeface="Arial"/>
                <a:cs typeface="Arial"/>
                <a:sym typeface="Arial"/>
              </a:defRPr>
            </a:lvl2pPr>
            <a:lvl3pPr marL="0" lvl="2" indent="0" algn="r">
              <a:spcBef>
                <a:spcPts val="0"/>
              </a:spcBef>
              <a:buNone/>
              <a:defRPr sz="1000" b="0" i="0" u="none" strike="noStrike" cap="none">
                <a:solidFill>
                  <a:srgbClr val="FFFFFF"/>
                </a:solidFill>
                <a:latin typeface="Arial"/>
                <a:ea typeface="Arial"/>
                <a:cs typeface="Arial"/>
                <a:sym typeface="Arial"/>
              </a:defRPr>
            </a:lvl3pPr>
            <a:lvl4pPr marL="0" lvl="3" indent="0" algn="r">
              <a:spcBef>
                <a:spcPts val="0"/>
              </a:spcBef>
              <a:buNone/>
              <a:defRPr sz="1000" b="0" i="0" u="none" strike="noStrike" cap="none">
                <a:solidFill>
                  <a:srgbClr val="FFFFFF"/>
                </a:solidFill>
                <a:latin typeface="Arial"/>
                <a:ea typeface="Arial"/>
                <a:cs typeface="Arial"/>
                <a:sym typeface="Arial"/>
              </a:defRPr>
            </a:lvl4pPr>
            <a:lvl5pPr marL="0" lvl="4" indent="0" algn="r">
              <a:spcBef>
                <a:spcPts val="0"/>
              </a:spcBef>
              <a:buNone/>
              <a:defRPr sz="1000" b="0" i="0" u="none" strike="noStrike" cap="none">
                <a:solidFill>
                  <a:srgbClr val="FFFFFF"/>
                </a:solidFill>
                <a:latin typeface="Arial"/>
                <a:ea typeface="Arial"/>
                <a:cs typeface="Arial"/>
                <a:sym typeface="Arial"/>
              </a:defRPr>
            </a:lvl5pPr>
            <a:lvl6pPr marL="0" lvl="5" indent="0" algn="r">
              <a:spcBef>
                <a:spcPts val="0"/>
              </a:spcBef>
              <a:buNone/>
              <a:defRPr sz="1000" b="0" i="0" u="none" strike="noStrike" cap="none">
                <a:solidFill>
                  <a:srgbClr val="FFFFFF"/>
                </a:solidFill>
                <a:latin typeface="Arial"/>
                <a:ea typeface="Arial"/>
                <a:cs typeface="Arial"/>
                <a:sym typeface="Arial"/>
              </a:defRPr>
            </a:lvl6pPr>
            <a:lvl7pPr marL="0" lvl="6" indent="0" algn="r">
              <a:spcBef>
                <a:spcPts val="0"/>
              </a:spcBef>
              <a:buNone/>
              <a:defRPr sz="1000" b="0" i="0" u="none" strike="noStrike" cap="none">
                <a:solidFill>
                  <a:srgbClr val="FFFFFF"/>
                </a:solidFill>
                <a:latin typeface="Arial"/>
                <a:ea typeface="Arial"/>
                <a:cs typeface="Arial"/>
                <a:sym typeface="Arial"/>
              </a:defRPr>
            </a:lvl7pPr>
            <a:lvl8pPr marL="0" lvl="7" indent="0" algn="r">
              <a:spcBef>
                <a:spcPts val="0"/>
              </a:spcBef>
              <a:buNone/>
              <a:defRPr sz="1000" b="0" i="0" u="none" strike="noStrike" cap="none">
                <a:solidFill>
                  <a:srgbClr val="FFFFFF"/>
                </a:solidFill>
                <a:latin typeface="Arial"/>
                <a:ea typeface="Arial"/>
                <a:cs typeface="Arial"/>
                <a:sym typeface="Arial"/>
              </a:defRPr>
            </a:lvl8pPr>
            <a:lvl9pPr marL="0" lvl="8" indent="0" algn="r">
              <a:spcBef>
                <a:spcPts val="0"/>
              </a:spcBef>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62" name="Google Shape;62;p10"/>
          <p:cNvSpPr txBox="1">
            <a:spLocks noGrp="1"/>
          </p:cNvSpPr>
          <p:nvPr>
            <p:ph type="dt" idx="10"/>
          </p:nvPr>
        </p:nvSpPr>
        <p:spPr>
          <a:xfrm>
            <a:off x="615752" y="4725640"/>
            <a:ext cx="144016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a:solidFill>
                  <a:schemeClr val="lt1"/>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0"/>
          <p:cNvSpPr txBox="1">
            <a:spLocks noGrp="1"/>
          </p:cNvSpPr>
          <p:nvPr>
            <p:ph type="ftr" idx="11"/>
          </p:nvPr>
        </p:nvSpPr>
        <p:spPr>
          <a:xfrm>
            <a:off x="2195736" y="4725640"/>
            <a:ext cx="2736304"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a:solidFill>
                  <a:srgbClr val="FFFFFF"/>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transition>
    <p:fade thruBlk="1"/>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FFFFF">
                <a:alpha val="49803"/>
              </a:srgbClr>
            </a:gs>
            <a:gs pos="52999">
              <a:srgbClr val="FFFFFF">
                <a:alpha val="49803"/>
              </a:srgbClr>
            </a:gs>
            <a:gs pos="100000">
              <a:srgbClr val="D8D8D8"/>
            </a:gs>
          </a:gsLst>
          <a:lin ang="5400000" scaled="0"/>
        </a:gradFill>
        <a:effectLst/>
      </p:bgPr>
    </p:bg>
    <p:spTree>
      <p:nvGrpSpPr>
        <p:cNvPr id="1" name="Shape 36"/>
        <p:cNvGrpSpPr/>
        <p:nvPr/>
      </p:nvGrpSpPr>
      <p:grpSpPr>
        <a:xfrm>
          <a:off x="0" y="0"/>
          <a:ext cx="0" cy="0"/>
          <a:chOff x="0" y="0"/>
          <a:chExt cx="0" cy="0"/>
        </a:xfrm>
      </p:grpSpPr>
      <p:sp>
        <p:nvSpPr>
          <p:cNvPr id="37" name="Google Shape;37;p6"/>
          <p:cNvSpPr/>
          <p:nvPr/>
        </p:nvSpPr>
        <p:spPr>
          <a:xfrm>
            <a:off x="0" y="4594324"/>
            <a:ext cx="9144000" cy="55436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38" name="Google Shape;38;p6"/>
          <p:cNvSpPr txBox="1">
            <a:spLocks noGrp="1"/>
          </p:cNvSpPr>
          <p:nvPr>
            <p:ph type="title"/>
          </p:nvPr>
        </p:nvSpPr>
        <p:spPr>
          <a:xfrm>
            <a:off x="540000" y="205979"/>
            <a:ext cx="7339531" cy="857250"/>
          </a:xfrm>
          <a:prstGeom prst="rect">
            <a:avLst/>
          </a:prstGeom>
          <a:noFill/>
          <a:ln>
            <a:noFill/>
          </a:ln>
        </p:spPr>
        <p:txBody>
          <a:bodyPr spcFirstLastPara="1" wrap="square" lIns="90000" tIns="45700" rIns="91425" bIns="45700" anchor="ctr" anchorCtr="0">
            <a:noAutofit/>
          </a:bodyPr>
          <a:lstStyle>
            <a:lvl1pPr marR="0" lvl="0" algn="l" rtl="0">
              <a:spcBef>
                <a:spcPts val="0"/>
              </a:spcBef>
              <a:spcAft>
                <a:spcPts val="0"/>
              </a:spcAft>
              <a:buClr>
                <a:schemeClr val="dk1"/>
              </a:buClr>
              <a:buSzPts val="2800"/>
              <a:buFont typeface="Arial"/>
              <a:buNone/>
              <a:defRPr sz="28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9" name="Google Shape;39;p6"/>
          <p:cNvSpPr txBox="1">
            <a:spLocks noGrp="1"/>
          </p:cNvSpPr>
          <p:nvPr>
            <p:ph type="body" idx="1"/>
          </p:nvPr>
        </p:nvSpPr>
        <p:spPr>
          <a:xfrm>
            <a:off x="539552" y="1080000"/>
            <a:ext cx="8064896" cy="3261810"/>
          </a:xfrm>
          <a:prstGeom prst="rect">
            <a:avLst/>
          </a:prstGeom>
          <a:noFill/>
          <a:ln>
            <a:noFill/>
          </a:ln>
        </p:spPr>
        <p:txBody>
          <a:bodyPr spcFirstLastPara="1" wrap="square" lIns="91425" tIns="45700" rIns="91425" bIns="45700" anchor="t" anchorCtr="0">
            <a:noAutofit/>
          </a:bodyPr>
          <a:lstStyle>
            <a:lvl1pPr marL="457200" marR="0" lvl="0" indent="-342900" algn="l" rtl="0">
              <a:spcBef>
                <a:spcPts val="360"/>
              </a:spcBef>
              <a:spcAft>
                <a:spcPts val="0"/>
              </a:spcAft>
              <a:buClr>
                <a:srgbClr val="40D520"/>
              </a:buClr>
              <a:buSzPts val="1800"/>
              <a:buFont typeface="Arial"/>
              <a:buChar char="•"/>
              <a:defRPr sz="1800" b="0" i="0" u="none" strike="noStrike" cap="none">
                <a:solidFill>
                  <a:schemeClr val="dk1"/>
                </a:solidFill>
                <a:latin typeface="Arial"/>
                <a:ea typeface="Arial"/>
                <a:cs typeface="Arial"/>
                <a:sym typeface="Arial"/>
              </a:defRPr>
            </a:lvl1pPr>
            <a:lvl2pPr marL="914400" marR="0" lvl="1" indent="-342900" algn="l" rtl="0">
              <a:spcBef>
                <a:spcPts val="360"/>
              </a:spcBef>
              <a:spcAft>
                <a:spcPts val="0"/>
              </a:spcAft>
              <a:buClr>
                <a:srgbClr val="40D520"/>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42900" algn="l" rtl="0">
              <a:spcBef>
                <a:spcPts val="360"/>
              </a:spcBef>
              <a:spcAft>
                <a:spcPts val="0"/>
              </a:spcAft>
              <a:buClr>
                <a:srgbClr val="40D520"/>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42900" algn="l" rtl="0">
              <a:spcBef>
                <a:spcPts val="360"/>
              </a:spcBef>
              <a:spcAft>
                <a:spcPts val="0"/>
              </a:spcAft>
              <a:buClr>
                <a:srgbClr val="40D520"/>
              </a:buClr>
              <a:buSzPts val="1800"/>
              <a:buFont typeface="Noto Sans Symbols"/>
              <a:buChar char="▪"/>
              <a:defRPr sz="1800" b="0" i="0" u="none" strike="noStrike" cap="none">
                <a:solidFill>
                  <a:schemeClr val="dk1"/>
                </a:solidFill>
                <a:latin typeface="Arial"/>
                <a:ea typeface="Arial"/>
                <a:cs typeface="Arial"/>
                <a:sym typeface="Arial"/>
              </a:defRPr>
            </a:lvl4pPr>
            <a:lvl5pPr marL="2286000" marR="0" lvl="4" indent="-342900" algn="l" rtl="0">
              <a:spcBef>
                <a:spcPts val="360"/>
              </a:spcBef>
              <a:spcAft>
                <a:spcPts val="0"/>
              </a:spcAft>
              <a:buClr>
                <a:srgbClr val="40D520"/>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lt1"/>
              </a:buClr>
              <a:buSzPts val="2000"/>
              <a:buFont typeface="Arial"/>
              <a:buChar char="•"/>
              <a:defRPr sz="2000" b="0" i="0" u="none" strike="noStrike" cap="none">
                <a:solidFill>
                  <a:schemeClr val="lt1"/>
                </a:solidFill>
                <a:latin typeface="Arial"/>
                <a:ea typeface="Arial"/>
                <a:cs typeface="Arial"/>
                <a:sym typeface="Arial"/>
              </a:defRPr>
            </a:lvl6pPr>
            <a:lvl7pPr marL="3200400" marR="0" lvl="6" indent="-355600" algn="l" rtl="0">
              <a:spcBef>
                <a:spcPts val="400"/>
              </a:spcBef>
              <a:spcAft>
                <a:spcPts val="0"/>
              </a:spcAft>
              <a:buClr>
                <a:schemeClr val="lt1"/>
              </a:buClr>
              <a:buSzPts val="2000"/>
              <a:buFont typeface="Arial"/>
              <a:buChar char="•"/>
              <a:defRPr sz="2000" b="0" i="0" u="none" strike="noStrike" cap="none">
                <a:solidFill>
                  <a:schemeClr val="lt1"/>
                </a:solidFill>
                <a:latin typeface="Arial"/>
                <a:ea typeface="Arial"/>
                <a:cs typeface="Arial"/>
                <a:sym typeface="Arial"/>
              </a:defRPr>
            </a:lvl7pPr>
            <a:lvl8pPr marL="3657600" marR="0" lvl="7" indent="-355600" algn="l" rtl="0">
              <a:spcBef>
                <a:spcPts val="400"/>
              </a:spcBef>
              <a:spcAft>
                <a:spcPts val="0"/>
              </a:spcAft>
              <a:buClr>
                <a:schemeClr val="lt1"/>
              </a:buClr>
              <a:buSzPts val="2000"/>
              <a:buFont typeface="Arial"/>
              <a:buChar char="•"/>
              <a:defRPr sz="2000" b="0" i="0" u="none" strike="noStrike" cap="none">
                <a:solidFill>
                  <a:schemeClr val="lt1"/>
                </a:solidFill>
                <a:latin typeface="Arial"/>
                <a:ea typeface="Arial"/>
                <a:cs typeface="Arial"/>
                <a:sym typeface="Arial"/>
              </a:defRPr>
            </a:lvl8pPr>
            <a:lvl9pPr marL="4114800" marR="0" lvl="8" indent="-355600" algn="l" rtl="0">
              <a:spcBef>
                <a:spcPts val="400"/>
              </a:spcBef>
              <a:spcAft>
                <a:spcPts val="0"/>
              </a:spcAft>
              <a:buClr>
                <a:schemeClr val="lt1"/>
              </a:buClr>
              <a:buSzPts val="2000"/>
              <a:buFont typeface="Arial"/>
              <a:buChar char="•"/>
              <a:defRPr sz="2000" b="0" i="0" u="none" strike="noStrike" cap="none">
                <a:solidFill>
                  <a:schemeClr val="lt1"/>
                </a:solidFill>
                <a:latin typeface="Arial"/>
                <a:ea typeface="Arial"/>
                <a:cs typeface="Arial"/>
                <a:sym typeface="Arial"/>
              </a:defRPr>
            </a:lvl9pPr>
          </a:lstStyle>
          <a:p>
            <a:endParaRPr/>
          </a:p>
        </p:txBody>
      </p:sp>
      <p:sp>
        <p:nvSpPr>
          <p:cNvPr id="40" name="Google Shape;40;p6"/>
          <p:cNvSpPr txBox="1">
            <a:spLocks noGrp="1"/>
          </p:cNvSpPr>
          <p:nvPr>
            <p:ph type="dt" idx="10"/>
          </p:nvPr>
        </p:nvSpPr>
        <p:spPr>
          <a:xfrm>
            <a:off x="615752" y="4725640"/>
            <a:ext cx="1440160" cy="27384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lt1"/>
                </a:solidFill>
                <a:latin typeface="Arial"/>
                <a:ea typeface="Arial"/>
                <a:cs typeface="Arial"/>
                <a:sym typeface="Arial"/>
              </a:defRPr>
            </a:lvl9pPr>
          </a:lstStyle>
          <a:p>
            <a:endParaRPr/>
          </a:p>
        </p:txBody>
      </p:sp>
      <p:sp>
        <p:nvSpPr>
          <p:cNvPr id="41" name="Google Shape;41;p6"/>
          <p:cNvSpPr txBox="1">
            <a:spLocks noGrp="1"/>
          </p:cNvSpPr>
          <p:nvPr>
            <p:ph type="ftr" idx="11"/>
          </p:nvPr>
        </p:nvSpPr>
        <p:spPr>
          <a:xfrm>
            <a:off x="2195736" y="4725640"/>
            <a:ext cx="2736304" cy="27384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rgbClr val="FFFFFF"/>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lt1"/>
                </a:solidFill>
                <a:latin typeface="Arial"/>
                <a:ea typeface="Arial"/>
                <a:cs typeface="Arial"/>
                <a:sym typeface="Arial"/>
              </a:defRPr>
            </a:lvl9pPr>
          </a:lstStyle>
          <a:p>
            <a:endParaRPr/>
          </a:p>
        </p:txBody>
      </p:sp>
      <p:sp>
        <p:nvSpPr>
          <p:cNvPr id="42" name="Google Shape;42;p6"/>
          <p:cNvSpPr txBox="1">
            <a:spLocks noGrp="1"/>
          </p:cNvSpPr>
          <p:nvPr>
            <p:ph type="sldNum" idx="12"/>
          </p:nvPr>
        </p:nvSpPr>
        <p:spPr>
          <a:xfrm>
            <a:off x="8409632" y="4731990"/>
            <a:ext cx="626864"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rgbClr val="FFFFFF"/>
                </a:solidFill>
                <a:latin typeface="Arial"/>
                <a:ea typeface="Arial"/>
                <a:cs typeface="Arial"/>
                <a:sym typeface="Arial"/>
              </a:defRPr>
            </a:lvl1pPr>
            <a:lvl2pPr marL="0" marR="0" lvl="1" indent="0" algn="r" rtl="0">
              <a:spcBef>
                <a:spcPts val="0"/>
              </a:spcBef>
              <a:buNone/>
              <a:defRPr sz="1000" b="0" i="0" u="none" strike="noStrike" cap="none">
                <a:solidFill>
                  <a:srgbClr val="FFFFFF"/>
                </a:solidFill>
                <a:latin typeface="Arial"/>
                <a:ea typeface="Arial"/>
                <a:cs typeface="Arial"/>
                <a:sym typeface="Arial"/>
              </a:defRPr>
            </a:lvl2pPr>
            <a:lvl3pPr marL="0" marR="0" lvl="2" indent="0" algn="r" rtl="0">
              <a:spcBef>
                <a:spcPts val="0"/>
              </a:spcBef>
              <a:buNone/>
              <a:defRPr sz="1000" b="0" i="0" u="none" strike="noStrike" cap="none">
                <a:solidFill>
                  <a:srgbClr val="FFFFFF"/>
                </a:solidFill>
                <a:latin typeface="Arial"/>
                <a:ea typeface="Arial"/>
                <a:cs typeface="Arial"/>
                <a:sym typeface="Arial"/>
              </a:defRPr>
            </a:lvl3pPr>
            <a:lvl4pPr marL="0" marR="0" lvl="3" indent="0" algn="r" rtl="0">
              <a:spcBef>
                <a:spcPts val="0"/>
              </a:spcBef>
              <a:buNone/>
              <a:defRPr sz="1000" b="0" i="0" u="none" strike="noStrike" cap="none">
                <a:solidFill>
                  <a:srgbClr val="FFFFFF"/>
                </a:solidFill>
                <a:latin typeface="Arial"/>
                <a:ea typeface="Arial"/>
                <a:cs typeface="Arial"/>
                <a:sym typeface="Arial"/>
              </a:defRPr>
            </a:lvl4pPr>
            <a:lvl5pPr marL="0" marR="0" lvl="4" indent="0" algn="r" rtl="0">
              <a:spcBef>
                <a:spcPts val="0"/>
              </a:spcBef>
              <a:buNone/>
              <a:defRPr sz="1000" b="0" i="0" u="none" strike="noStrike" cap="none">
                <a:solidFill>
                  <a:srgbClr val="FFFFFF"/>
                </a:solidFill>
                <a:latin typeface="Arial"/>
                <a:ea typeface="Arial"/>
                <a:cs typeface="Arial"/>
                <a:sym typeface="Arial"/>
              </a:defRPr>
            </a:lvl5pPr>
            <a:lvl6pPr marL="0" marR="0" lvl="5" indent="0" algn="r" rtl="0">
              <a:spcBef>
                <a:spcPts val="0"/>
              </a:spcBef>
              <a:buNone/>
              <a:defRPr sz="1000" b="0" i="0" u="none" strike="noStrike" cap="none">
                <a:solidFill>
                  <a:srgbClr val="FFFFFF"/>
                </a:solidFill>
                <a:latin typeface="Arial"/>
                <a:ea typeface="Arial"/>
                <a:cs typeface="Arial"/>
                <a:sym typeface="Arial"/>
              </a:defRPr>
            </a:lvl6pPr>
            <a:lvl7pPr marL="0" marR="0" lvl="6" indent="0" algn="r" rtl="0">
              <a:spcBef>
                <a:spcPts val="0"/>
              </a:spcBef>
              <a:buNone/>
              <a:defRPr sz="1000" b="0" i="0" u="none" strike="noStrike" cap="none">
                <a:solidFill>
                  <a:srgbClr val="FFFFFF"/>
                </a:solidFill>
                <a:latin typeface="Arial"/>
                <a:ea typeface="Arial"/>
                <a:cs typeface="Arial"/>
                <a:sym typeface="Arial"/>
              </a:defRPr>
            </a:lvl7pPr>
            <a:lvl8pPr marL="0" marR="0" lvl="7" indent="0" algn="r" rtl="0">
              <a:spcBef>
                <a:spcPts val="0"/>
              </a:spcBef>
              <a:buNone/>
              <a:defRPr sz="1000" b="0" i="0" u="none" strike="noStrike" cap="none">
                <a:solidFill>
                  <a:srgbClr val="FFFFFF"/>
                </a:solidFill>
                <a:latin typeface="Arial"/>
                <a:ea typeface="Arial"/>
                <a:cs typeface="Arial"/>
                <a:sym typeface="Arial"/>
              </a:defRPr>
            </a:lvl8pPr>
            <a:lvl9pPr marL="0" marR="0" lvl="8" indent="0" algn="r" rtl="0">
              <a:spcBef>
                <a:spcPts val="0"/>
              </a:spcBef>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43" name="Google Shape;43;p6"/>
          <p:cNvPicPr preferRelativeResize="0"/>
          <p:nvPr/>
        </p:nvPicPr>
        <p:blipFill rotWithShape="1">
          <a:blip r:embed="rId6">
            <a:alphaModFix/>
          </a:blip>
          <a:srcRect/>
          <a:stretch/>
        </p:blipFill>
        <p:spPr>
          <a:xfrm>
            <a:off x="7917151" y="123478"/>
            <a:ext cx="1132980" cy="50076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16.png"/><Relationship Id="rId5" Type="http://schemas.openxmlformats.org/officeDocument/2006/relationships/image" Target="../media/image20.jpeg"/><Relationship Id="rId4" Type="http://schemas.openxmlformats.org/officeDocument/2006/relationships/image" Target="../media/image19.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notesSlide" Target="../notesSlides/notesSlide3.xml"/><Relationship Id="rId4"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4.xml"/><Relationship Id="rId7" Type="http://schemas.openxmlformats.org/officeDocument/2006/relationships/hyperlink" Target="https://osdatahub.os.uk/downloads/open/OpenUPRN" TargetMode="Externa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hyperlink" Target="https://epc.opendatacommunities.org/" TargetMode="External"/><Relationship Id="rId5" Type="http://schemas.openxmlformats.org/officeDocument/2006/relationships/hyperlink" Target="https://www.gov.uk/government/statistical-data-sets/price-paid-data-downloads" TargetMode="Externa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slideLayout" Target="../slideLayouts/slideLayout4.xml"/><Relationship Id="rId7" Type="http://schemas.openxmlformats.org/officeDocument/2006/relationships/image" Target="../media/image7.png"/><Relationship Id="rId12" Type="http://schemas.openxmlformats.org/officeDocument/2006/relationships/image" Target="../media/image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6.svg"/><Relationship Id="rId11" Type="http://schemas.openxmlformats.org/officeDocument/2006/relationships/hyperlink" Target="https://github.com/DarvinciVincent/BI_UK_realestates_pricepaid_energyperformance" TargetMode="External"/><Relationship Id="rId5" Type="http://schemas.openxmlformats.org/officeDocument/2006/relationships/image" Target="../media/image5.png"/><Relationship Id="rId10" Type="http://schemas.openxmlformats.org/officeDocument/2006/relationships/image" Target="../media/image10.svg"/><Relationship Id="rId4" Type="http://schemas.openxmlformats.org/officeDocument/2006/relationships/notesSlide" Target="../notesSlides/notesSlide6.xml"/><Relationship Id="rId9"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6.png"/><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16.png"/><Relationship Id="rId5" Type="http://schemas.openxmlformats.org/officeDocument/2006/relationships/image" Target="../media/image18.jpeg"/><Relationship Id="rId4" Type="http://schemas.openxmlformats.org/officeDocument/2006/relationships/image" Target="../media/image1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Tree>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C7A83-4A9F-42BD-4C85-83A112E65590}"/>
              </a:ext>
            </a:extLst>
          </p:cNvPr>
          <p:cNvSpPr>
            <a:spLocks noGrp="1"/>
          </p:cNvSpPr>
          <p:nvPr>
            <p:ph type="title"/>
          </p:nvPr>
        </p:nvSpPr>
        <p:spPr/>
        <p:txBody>
          <a:bodyPr/>
          <a:lstStyle/>
          <a:p>
            <a:r>
              <a:rPr lang="en-FI"/>
              <a:t>Business Intelligence</a:t>
            </a:r>
          </a:p>
        </p:txBody>
      </p:sp>
      <p:sp>
        <p:nvSpPr>
          <p:cNvPr id="3" name="Text Placeholder 2">
            <a:extLst>
              <a:ext uri="{FF2B5EF4-FFF2-40B4-BE49-F238E27FC236}">
                <a16:creationId xmlns:a16="http://schemas.microsoft.com/office/drawing/2014/main" id="{8CE861EE-90DF-54B0-14A7-B41F2FCD914A}"/>
              </a:ext>
            </a:extLst>
          </p:cNvPr>
          <p:cNvSpPr>
            <a:spLocks noGrp="1"/>
          </p:cNvSpPr>
          <p:nvPr>
            <p:ph type="body" idx="1"/>
          </p:nvPr>
        </p:nvSpPr>
        <p:spPr>
          <a:xfrm>
            <a:off x="33995" y="926135"/>
            <a:ext cx="9049775" cy="3894411"/>
          </a:xfrm>
        </p:spPr>
        <p:txBody>
          <a:bodyPr/>
          <a:lstStyle/>
          <a:p>
            <a:r>
              <a:rPr lang="en-GB"/>
              <a:t>Correlation between real estate value and energy performance:</a:t>
            </a:r>
            <a:endParaRPr lang="en-US"/>
          </a:p>
          <a:p>
            <a:endParaRPr lang="en-GB"/>
          </a:p>
          <a:p>
            <a:endParaRPr lang="en-GB"/>
          </a:p>
          <a:p>
            <a:endParaRPr lang="en-GB"/>
          </a:p>
          <a:p>
            <a:endParaRPr lang="en-GB"/>
          </a:p>
          <a:p>
            <a:endParaRPr lang="en-GB"/>
          </a:p>
          <a:p>
            <a:endParaRPr lang="en-GB"/>
          </a:p>
        </p:txBody>
      </p:sp>
      <p:sp>
        <p:nvSpPr>
          <p:cNvPr id="4" name="Slide Number Placeholder 3">
            <a:extLst>
              <a:ext uri="{FF2B5EF4-FFF2-40B4-BE49-F238E27FC236}">
                <a16:creationId xmlns:a16="http://schemas.microsoft.com/office/drawing/2014/main" id="{F717B0F6-51F9-6559-9612-E17E8E6AC78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10</a:t>
            </a:fld>
            <a:endParaRPr lang="en-US"/>
          </a:p>
        </p:txBody>
      </p:sp>
      <p:pic>
        <p:nvPicPr>
          <p:cNvPr id="7" name="Picture 7">
            <a:extLst>
              <a:ext uri="{FF2B5EF4-FFF2-40B4-BE49-F238E27FC236}">
                <a16:creationId xmlns:a16="http://schemas.microsoft.com/office/drawing/2014/main" id="{6046901A-ED87-6B05-F62F-622B31A0527D}"/>
              </a:ext>
            </a:extLst>
          </p:cNvPr>
          <p:cNvPicPr>
            <a:picLocks noChangeAspect="1"/>
          </p:cNvPicPr>
          <p:nvPr/>
        </p:nvPicPr>
        <p:blipFill>
          <a:blip r:embed="rId4"/>
          <a:stretch>
            <a:fillRect/>
          </a:stretch>
        </p:blipFill>
        <p:spPr>
          <a:xfrm>
            <a:off x="4484740" y="1230696"/>
            <a:ext cx="4519150" cy="3351931"/>
          </a:xfrm>
          <a:prstGeom prst="rect">
            <a:avLst/>
          </a:prstGeom>
        </p:spPr>
      </p:pic>
      <p:pic>
        <p:nvPicPr>
          <p:cNvPr id="5" name="Picture 5">
            <a:extLst>
              <a:ext uri="{FF2B5EF4-FFF2-40B4-BE49-F238E27FC236}">
                <a16:creationId xmlns:a16="http://schemas.microsoft.com/office/drawing/2014/main" id="{1342CC6D-E1CB-C345-FDBE-5607C3BD7C60}"/>
              </a:ext>
            </a:extLst>
          </p:cNvPr>
          <p:cNvPicPr>
            <a:picLocks noChangeAspect="1"/>
          </p:cNvPicPr>
          <p:nvPr/>
        </p:nvPicPr>
        <p:blipFill>
          <a:blip r:embed="rId5"/>
          <a:stretch>
            <a:fillRect/>
          </a:stretch>
        </p:blipFill>
        <p:spPr>
          <a:xfrm>
            <a:off x="35168" y="1285255"/>
            <a:ext cx="4450373" cy="3291029"/>
          </a:xfrm>
          <a:prstGeom prst="rect">
            <a:avLst/>
          </a:prstGeom>
        </p:spPr>
      </p:pic>
      <p:pic>
        <p:nvPicPr>
          <p:cNvPr id="8" name="Q3">
            <a:hlinkClick r:id="" action="ppaction://media"/>
            <a:extLst>
              <a:ext uri="{FF2B5EF4-FFF2-40B4-BE49-F238E27FC236}">
                <a16:creationId xmlns:a16="http://schemas.microsoft.com/office/drawing/2014/main" id="{1CEB5C41-3B83-6D4C-C398-A249F646376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13750" y="4214813"/>
            <a:ext cx="730250" cy="730250"/>
          </a:xfrm>
          <a:prstGeom prst="rect">
            <a:avLst/>
          </a:prstGeom>
        </p:spPr>
      </p:pic>
    </p:spTree>
    <p:extLst>
      <p:ext uri="{BB962C8B-B14F-4D97-AF65-F5344CB8AC3E}">
        <p14:creationId xmlns:p14="http://schemas.microsoft.com/office/powerpoint/2010/main" val="3301344946"/>
      </p:ext>
    </p:extLst>
  </p:cSld>
  <p:clrMapOvr>
    <a:masterClrMapping/>
  </p:clrMapOvr>
  <p:transition spd="slow">
    <p:push dir="u"/>
  </p:transition>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8"/>
                                        </p:tgtEl>
                                      </p:cBhvr>
                                    </p:cmd>
                                  </p:childTnLst>
                                </p:cTn>
                              </p:par>
                            </p:childTnLst>
                          </p:cTn>
                        </p:par>
                      </p:childTnLst>
                    </p:cTn>
                  </p:par>
                </p:childTnLst>
              </p:cTn>
              <p:nextCondLst>
                <p:cond evt="onClick" delay="0">
                  <p:tgtEl>
                    <p:spTgt spid="8"/>
                  </p:tgtEl>
                </p:cond>
              </p:nextCondLst>
            </p:seq>
            <p:audio>
              <p:cMediaNode>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C7A83-4A9F-42BD-4C85-83A112E65590}"/>
              </a:ext>
            </a:extLst>
          </p:cNvPr>
          <p:cNvSpPr>
            <a:spLocks noGrp="1"/>
          </p:cNvSpPr>
          <p:nvPr>
            <p:ph type="title"/>
          </p:nvPr>
        </p:nvSpPr>
        <p:spPr>
          <a:xfrm>
            <a:off x="947290" y="1715325"/>
            <a:ext cx="7340059" cy="857250"/>
          </a:xfrm>
        </p:spPr>
        <p:txBody>
          <a:bodyPr/>
          <a:lstStyle/>
          <a:p>
            <a:r>
              <a:rPr lang="en-US"/>
              <a:t>                    </a:t>
            </a:r>
            <a:r>
              <a:rPr lang="en-US">
                <a:solidFill>
                  <a:schemeClr val="accent4">
                    <a:lumMod val="25000"/>
                    <a:lumOff val="75000"/>
                  </a:schemeClr>
                </a:solidFill>
              </a:rPr>
              <a:t> </a:t>
            </a:r>
            <a:r>
              <a:rPr lang="en-US" sz="4400">
                <a:solidFill>
                  <a:schemeClr val="accent4">
                    <a:lumMod val="25000"/>
                    <a:lumOff val="75000"/>
                  </a:schemeClr>
                </a:solidFill>
              </a:rPr>
              <a:t>Thank you</a:t>
            </a:r>
            <a:endParaRPr lang="en-US" sz="4400" b="0">
              <a:solidFill>
                <a:schemeClr val="accent4">
                  <a:lumMod val="25000"/>
                  <a:lumOff val="75000"/>
                </a:schemeClr>
              </a:solidFill>
            </a:endParaRPr>
          </a:p>
          <a:p>
            <a:endParaRPr lang="en-US"/>
          </a:p>
        </p:txBody>
      </p:sp>
      <p:sp>
        <p:nvSpPr>
          <p:cNvPr id="3" name="Text Placeholder 2">
            <a:extLst>
              <a:ext uri="{FF2B5EF4-FFF2-40B4-BE49-F238E27FC236}">
                <a16:creationId xmlns:a16="http://schemas.microsoft.com/office/drawing/2014/main" id="{8CE861EE-90DF-54B0-14A7-B41F2FCD914A}"/>
              </a:ext>
            </a:extLst>
          </p:cNvPr>
          <p:cNvSpPr>
            <a:spLocks noGrp="1"/>
          </p:cNvSpPr>
          <p:nvPr>
            <p:ph type="body" idx="1"/>
          </p:nvPr>
        </p:nvSpPr>
        <p:spPr>
          <a:xfrm>
            <a:off x="92610" y="1101981"/>
            <a:ext cx="9049775" cy="3894411"/>
          </a:xfrm>
        </p:spPr>
        <p:txBody>
          <a:bodyPr/>
          <a:lstStyle/>
          <a:p>
            <a:endParaRPr lang="en-GB"/>
          </a:p>
          <a:p>
            <a:endParaRPr lang="en-GB"/>
          </a:p>
          <a:p>
            <a:endParaRPr lang="en-GB"/>
          </a:p>
          <a:p>
            <a:endParaRPr lang="en-GB"/>
          </a:p>
          <a:p>
            <a:endParaRPr lang="en-GB"/>
          </a:p>
        </p:txBody>
      </p:sp>
      <p:sp>
        <p:nvSpPr>
          <p:cNvPr id="4" name="Slide Number Placeholder 3">
            <a:extLst>
              <a:ext uri="{FF2B5EF4-FFF2-40B4-BE49-F238E27FC236}">
                <a16:creationId xmlns:a16="http://schemas.microsoft.com/office/drawing/2014/main" id="{F717B0F6-51F9-6559-9612-E17E8E6AC78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11</a:t>
            </a:fld>
            <a:endParaRPr lang="en-US"/>
          </a:p>
        </p:txBody>
      </p:sp>
    </p:spTree>
    <p:extLst>
      <p:ext uri="{BB962C8B-B14F-4D97-AF65-F5344CB8AC3E}">
        <p14:creationId xmlns:p14="http://schemas.microsoft.com/office/powerpoint/2010/main" val="2279276479"/>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9459179"/>
      </p:ext>
    </p:extLst>
  </p:cSld>
  <p:clrMapOvr>
    <a:masterClrMapping/>
  </p:clrMapOvr>
  <p:transitio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2"/>
          <p:cNvSpPr txBox="1">
            <a:spLocks noGrp="1"/>
          </p:cNvSpPr>
          <p:nvPr>
            <p:ph type="ctrTitle"/>
          </p:nvPr>
        </p:nvSpPr>
        <p:spPr>
          <a:xfrm>
            <a:off x="467544" y="1203598"/>
            <a:ext cx="8249419" cy="1368580"/>
          </a:xfrm>
          <a:prstGeom prst="rect">
            <a:avLst/>
          </a:prstGeom>
          <a:noFill/>
          <a:ln>
            <a:noFill/>
          </a:ln>
        </p:spPr>
        <p:txBody>
          <a:bodyPr spcFirstLastPara="1" wrap="square" lIns="90000" tIns="45700" rIns="91425" bIns="45700" anchor="b" anchorCtr="0">
            <a:noAutofit/>
          </a:bodyPr>
          <a:lstStyle/>
          <a:p>
            <a:pPr marL="0" lvl="0" indent="0" algn="l" rtl="0">
              <a:spcBef>
                <a:spcPts val="0"/>
              </a:spcBef>
              <a:spcAft>
                <a:spcPts val="0"/>
              </a:spcAft>
              <a:buClr>
                <a:schemeClr val="dk2"/>
              </a:buClr>
              <a:buSzPts val="4400"/>
              <a:buFont typeface="Arial"/>
              <a:buNone/>
            </a:pPr>
            <a:r>
              <a:rPr lang="fi-FI" sz="4000">
                <a:solidFill>
                  <a:schemeClr val="dk2"/>
                </a:solidFill>
              </a:rPr>
              <a:t>UK Price </a:t>
            </a:r>
            <a:r>
              <a:rPr lang="fi-FI" sz="4000" err="1">
                <a:solidFill>
                  <a:schemeClr val="dk2"/>
                </a:solidFill>
              </a:rPr>
              <a:t>Paid</a:t>
            </a:r>
            <a:r>
              <a:rPr lang="fi-FI" sz="4000">
                <a:solidFill>
                  <a:schemeClr val="dk2"/>
                </a:solidFill>
              </a:rPr>
              <a:t> and Energy Performance </a:t>
            </a:r>
            <a:r>
              <a:rPr lang="fi-FI" sz="4000" err="1">
                <a:solidFill>
                  <a:schemeClr val="dk2"/>
                </a:solidFill>
              </a:rPr>
              <a:t>Study</a:t>
            </a:r>
            <a:endParaRPr sz="4000"/>
          </a:p>
        </p:txBody>
      </p:sp>
      <p:sp>
        <p:nvSpPr>
          <p:cNvPr id="73" name="Google Shape;73;p12"/>
          <p:cNvSpPr txBox="1">
            <a:spLocks noGrp="1"/>
          </p:cNvSpPr>
          <p:nvPr>
            <p:ph type="subTitle" idx="1"/>
          </p:nvPr>
        </p:nvSpPr>
        <p:spPr>
          <a:xfrm>
            <a:off x="457649" y="2643758"/>
            <a:ext cx="8249419" cy="55220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2800"/>
              <a:buFont typeface="Arial"/>
              <a:buNone/>
            </a:pPr>
            <a:r>
              <a:rPr lang="en-US"/>
              <a:t>Data Warehousing and Design Techniques</a:t>
            </a:r>
            <a:endParaRPr/>
          </a:p>
        </p:txBody>
      </p:sp>
      <p:sp>
        <p:nvSpPr>
          <p:cNvPr id="74" name="Google Shape;74;p12"/>
          <p:cNvSpPr txBox="1">
            <a:spLocks noGrp="1"/>
          </p:cNvSpPr>
          <p:nvPr>
            <p:ph type="sldNum" idx="12"/>
          </p:nvPr>
        </p:nvSpPr>
        <p:spPr>
          <a:xfrm>
            <a:off x="8409632" y="4731990"/>
            <a:ext cx="626864" cy="27384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a:t>
            </a:fld>
            <a:endParaRPr/>
          </a:p>
        </p:txBody>
      </p:sp>
      <p:sp>
        <p:nvSpPr>
          <p:cNvPr id="2" name="Google Shape;73;p12">
            <a:extLst>
              <a:ext uri="{FF2B5EF4-FFF2-40B4-BE49-F238E27FC236}">
                <a16:creationId xmlns:a16="http://schemas.microsoft.com/office/drawing/2014/main" id="{95F851BD-0B6E-5671-1E8C-5BD9DEFB4878}"/>
              </a:ext>
            </a:extLst>
          </p:cNvPr>
          <p:cNvSpPr txBox="1">
            <a:spLocks/>
          </p:cNvSpPr>
          <p:nvPr/>
        </p:nvSpPr>
        <p:spPr>
          <a:xfrm>
            <a:off x="467544" y="3709079"/>
            <a:ext cx="8249419" cy="88530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560"/>
              </a:spcBef>
              <a:spcAft>
                <a:spcPts val="0"/>
              </a:spcAft>
              <a:buClr>
                <a:srgbClr val="40D520"/>
              </a:buClr>
              <a:buSzPts val="2800"/>
              <a:buFont typeface="Arial"/>
              <a:buNone/>
              <a:defRPr sz="2800" b="0" i="0" u="none" strike="noStrike" cap="none">
                <a:solidFill>
                  <a:schemeClr val="dk1"/>
                </a:solidFill>
                <a:latin typeface="Arial"/>
                <a:ea typeface="Arial"/>
                <a:cs typeface="Arial"/>
                <a:sym typeface="Arial"/>
              </a:defRPr>
            </a:lvl1pPr>
            <a:lvl2pPr marL="914400" marR="0" lvl="1" indent="-342900" algn="ctr" rtl="0">
              <a:lnSpc>
                <a:spcPct val="100000"/>
              </a:lnSpc>
              <a:spcBef>
                <a:spcPts val="360"/>
              </a:spcBef>
              <a:spcAft>
                <a:spcPts val="0"/>
              </a:spcAft>
              <a:buClr>
                <a:srgbClr val="40D520"/>
              </a:buClr>
              <a:buSzPts val="1800"/>
              <a:buFont typeface="Arial"/>
              <a:buNone/>
              <a:defRPr sz="1800" b="0" i="0" u="none" strike="noStrike" cap="none">
                <a:solidFill>
                  <a:schemeClr val="lt1"/>
                </a:solidFill>
                <a:latin typeface="Arial"/>
                <a:ea typeface="Arial"/>
                <a:cs typeface="Arial"/>
                <a:sym typeface="Arial"/>
              </a:defRPr>
            </a:lvl2pPr>
            <a:lvl3pPr marL="1371600" marR="0" lvl="2" indent="-342900" algn="ctr" rtl="0">
              <a:lnSpc>
                <a:spcPct val="100000"/>
              </a:lnSpc>
              <a:spcBef>
                <a:spcPts val="360"/>
              </a:spcBef>
              <a:spcAft>
                <a:spcPts val="0"/>
              </a:spcAft>
              <a:buClr>
                <a:srgbClr val="40D520"/>
              </a:buClr>
              <a:buSzPts val="1800"/>
              <a:buFont typeface="Arial"/>
              <a:buNone/>
              <a:defRPr sz="1800" b="0" i="0" u="none" strike="noStrike" cap="none">
                <a:solidFill>
                  <a:schemeClr val="lt1"/>
                </a:solidFill>
                <a:latin typeface="Arial"/>
                <a:ea typeface="Arial"/>
                <a:cs typeface="Arial"/>
                <a:sym typeface="Arial"/>
              </a:defRPr>
            </a:lvl3pPr>
            <a:lvl4pPr marL="1828800" marR="0" lvl="3" indent="-342900" algn="ctr" rtl="0">
              <a:lnSpc>
                <a:spcPct val="100000"/>
              </a:lnSpc>
              <a:spcBef>
                <a:spcPts val="360"/>
              </a:spcBef>
              <a:spcAft>
                <a:spcPts val="0"/>
              </a:spcAft>
              <a:buClr>
                <a:srgbClr val="40D520"/>
              </a:buClr>
              <a:buSzPts val="1800"/>
              <a:buFont typeface="Noto Sans Symbols"/>
              <a:buNone/>
              <a:defRPr sz="1800" b="0" i="0" u="none" strike="noStrike" cap="none">
                <a:solidFill>
                  <a:schemeClr val="lt1"/>
                </a:solidFill>
                <a:latin typeface="Arial"/>
                <a:ea typeface="Arial"/>
                <a:cs typeface="Arial"/>
                <a:sym typeface="Arial"/>
              </a:defRPr>
            </a:lvl4pPr>
            <a:lvl5pPr marL="2286000" marR="0" lvl="4" indent="-342900" algn="ctr" rtl="0">
              <a:lnSpc>
                <a:spcPct val="100000"/>
              </a:lnSpc>
              <a:spcBef>
                <a:spcPts val="360"/>
              </a:spcBef>
              <a:spcAft>
                <a:spcPts val="0"/>
              </a:spcAft>
              <a:buClr>
                <a:srgbClr val="40D520"/>
              </a:buClr>
              <a:buSzPts val="1800"/>
              <a:buFont typeface="Arial"/>
              <a:buNone/>
              <a:defRPr sz="1800" b="0" i="0" u="none" strike="noStrike" cap="none">
                <a:solidFill>
                  <a:schemeClr val="lt1"/>
                </a:solidFill>
                <a:latin typeface="Arial"/>
                <a:ea typeface="Arial"/>
                <a:cs typeface="Arial"/>
                <a:sym typeface="Arial"/>
              </a:defRPr>
            </a:lvl5pPr>
            <a:lvl6pPr marL="2743200" marR="0" lvl="5" indent="-355600" algn="ctr" rtl="0">
              <a:lnSpc>
                <a:spcPct val="100000"/>
              </a:lnSpc>
              <a:spcBef>
                <a:spcPts val="400"/>
              </a:spcBef>
              <a:spcAft>
                <a:spcPts val="0"/>
              </a:spcAft>
              <a:buClr>
                <a:schemeClr val="lt1"/>
              </a:buClr>
              <a:buSzPts val="2000"/>
              <a:buFont typeface="Arial"/>
              <a:buNone/>
              <a:defRPr sz="2000" b="0" i="0" u="none" strike="noStrike" cap="none">
                <a:solidFill>
                  <a:schemeClr val="lt1"/>
                </a:solidFill>
                <a:latin typeface="Arial"/>
                <a:ea typeface="Arial"/>
                <a:cs typeface="Arial"/>
                <a:sym typeface="Arial"/>
              </a:defRPr>
            </a:lvl6pPr>
            <a:lvl7pPr marL="3200400" marR="0" lvl="6" indent="-355600" algn="ctr" rtl="0">
              <a:lnSpc>
                <a:spcPct val="100000"/>
              </a:lnSpc>
              <a:spcBef>
                <a:spcPts val="400"/>
              </a:spcBef>
              <a:spcAft>
                <a:spcPts val="0"/>
              </a:spcAft>
              <a:buClr>
                <a:schemeClr val="lt1"/>
              </a:buClr>
              <a:buSzPts val="2000"/>
              <a:buFont typeface="Arial"/>
              <a:buNone/>
              <a:defRPr sz="2000" b="0" i="0" u="none" strike="noStrike" cap="none">
                <a:solidFill>
                  <a:schemeClr val="lt1"/>
                </a:solidFill>
                <a:latin typeface="Arial"/>
                <a:ea typeface="Arial"/>
                <a:cs typeface="Arial"/>
                <a:sym typeface="Arial"/>
              </a:defRPr>
            </a:lvl7pPr>
            <a:lvl8pPr marL="3657600" marR="0" lvl="7" indent="-355600" algn="ctr" rtl="0">
              <a:lnSpc>
                <a:spcPct val="100000"/>
              </a:lnSpc>
              <a:spcBef>
                <a:spcPts val="400"/>
              </a:spcBef>
              <a:spcAft>
                <a:spcPts val="0"/>
              </a:spcAft>
              <a:buClr>
                <a:schemeClr val="lt1"/>
              </a:buClr>
              <a:buSzPts val="2000"/>
              <a:buFont typeface="Arial"/>
              <a:buNone/>
              <a:defRPr sz="2000" b="0" i="0" u="none" strike="noStrike" cap="none">
                <a:solidFill>
                  <a:schemeClr val="lt1"/>
                </a:solidFill>
                <a:latin typeface="Arial"/>
                <a:ea typeface="Arial"/>
                <a:cs typeface="Arial"/>
                <a:sym typeface="Arial"/>
              </a:defRPr>
            </a:lvl8pPr>
            <a:lvl9pPr marL="4114800" marR="0" lvl="8" indent="-355600" algn="ctr" rtl="0">
              <a:lnSpc>
                <a:spcPct val="100000"/>
              </a:lnSpc>
              <a:spcBef>
                <a:spcPts val="400"/>
              </a:spcBef>
              <a:spcAft>
                <a:spcPts val="0"/>
              </a:spcAft>
              <a:buClr>
                <a:schemeClr val="lt1"/>
              </a:buClr>
              <a:buSzPts val="2000"/>
              <a:buFont typeface="Arial"/>
              <a:buNone/>
              <a:defRPr sz="2000" b="0" i="0" u="none" strike="noStrike" cap="none">
                <a:solidFill>
                  <a:schemeClr val="lt1"/>
                </a:solidFill>
                <a:latin typeface="Arial"/>
                <a:ea typeface="Arial"/>
                <a:cs typeface="Arial"/>
                <a:sym typeface="Arial"/>
              </a:defRPr>
            </a:lvl9pPr>
          </a:lstStyle>
          <a:p>
            <a:pPr marL="0" indent="0">
              <a:spcBef>
                <a:spcPts val="0"/>
              </a:spcBef>
            </a:pPr>
            <a:r>
              <a:rPr lang="en-US" sz="1600">
                <a:solidFill>
                  <a:schemeClr val="accent2"/>
                </a:solidFill>
              </a:rPr>
              <a:t>Group: 	Thanh Tran (000285359)</a:t>
            </a:r>
          </a:p>
          <a:p>
            <a:pPr marL="0" indent="0">
              <a:spcBef>
                <a:spcPts val="0"/>
              </a:spcBef>
            </a:pPr>
            <a:r>
              <a:rPr lang="en-US" sz="1600">
                <a:solidFill>
                  <a:schemeClr val="accent2"/>
                </a:solidFill>
              </a:rPr>
              <a:t>	</a:t>
            </a:r>
            <a:r>
              <a:rPr lang="en-US" sz="1600" err="1">
                <a:solidFill>
                  <a:schemeClr val="accent2"/>
                </a:solidFill>
              </a:rPr>
              <a:t>Nghia</a:t>
            </a:r>
            <a:r>
              <a:rPr lang="en-US" sz="1600">
                <a:solidFill>
                  <a:schemeClr val="accent2"/>
                </a:solidFill>
              </a:rPr>
              <a:t> Nguyen (000275466)</a:t>
            </a:r>
          </a:p>
          <a:p>
            <a:pPr marL="0" indent="0">
              <a:spcBef>
                <a:spcPts val="0"/>
              </a:spcBef>
            </a:pPr>
            <a:r>
              <a:rPr lang="en-US" sz="1600">
                <a:solidFill>
                  <a:schemeClr val="accent2"/>
                </a:solidFill>
              </a:rPr>
              <a:t>	Mohsin Qureshi (000341950) </a:t>
            </a:r>
          </a:p>
          <a:p>
            <a:pPr marL="0" indent="0">
              <a:spcBef>
                <a:spcPts val="0"/>
              </a:spcBef>
            </a:pPr>
            <a:r>
              <a:rPr lang="en-US" sz="1600">
                <a:solidFill>
                  <a:schemeClr val="accent2"/>
                </a:solidFill>
              </a:rPr>
              <a:t>	   </a:t>
            </a:r>
          </a:p>
        </p:txBody>
      </p:sp>
      <p:pic>
        <p:nvPicPr>
          <p:cNvPr id="9" name="Audio 8">
            <a:hlinkClick r:id="" action="ppaction://media"/>
            <a:extLst>
              <a:ext uri="{FF2B5EF4-FFF2-40B4-BE49-F238E27FC236}">
                <a16:creationId xmlns:a16="http://schemas.microsoft.com/office/drawing/2014/main" id="{B96C8930-2685-218C-6BE0-5AEFC944822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p:transition advTm="20710">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3"/>
          <p:cNvSpPr txBox="1">
            <a:spLocks noGrp="1"/>
          </p:cNvSpPr>
          <p:nvPr>
            <p:ph type="body" idx="1"/>
          </p:nvPr>
        </p:nvSpPr>
        <p:spPr>
          <a:xfrm>
            <a:off x="539550" y="1080000"/>
            <a:ext cx="8064900" cy="3269700"/>
          </a:xfrm>
          <a:prstGeom prst="rect">
            <a:avLst/>
          </a:prstGeom>
        </p:spPr>
        <p:txBody>
          <a:bodyPr spcFirstLastPara="1" wrap="square" lIns="91425" tIns="45700" rIns="91425" bIns="45700" anchor="t" anchorCtr="0">
            <a:noAutofit/>
          </a:bodyPr>
          <a:lstStyle/>
          <a:p>
            <a:pPr marL="457200" lvl="0" indent="-342900" algn="l" rtl="0">
              <a:spcBef>
                <a:spcPts val="360"/>
              </a:spcBef>
              <a:spcAft>
                <a:spcPts val="0"/>
              </a:spcAft>
              <a:buSzPts val="1800"/>
              <a:buChar char="●"/>
            </a:pPr>
            <a:r>
              <a:rPr lang="fi-FI" err="1"/>
              <a:t>Conception</a:t>
            </a:r>
            <a:r>
              <a:rPr lang="fi-FI"/>
              <a:t> of data </a:t>
            </a:r>
            <a:r>
              <a:rPr lang="fi-FI" err="1"/>
              <a:t>warehousing</a:t>
            </a:r>
            <a:r>
              <a:rPr lang="fi-FI"/>
              <a:t> and ETL </a:t>
            </a:r>
            <a:r>
              <a:rPr lang="fi-FI" err="1"/>
              <a:t>service</a:t>
            </a:r>
            <a:r>
              <a:rPr lang="fi-FI"/>
              <a:t> </a:t>
            </a:r>
            <a:r>
              <a:rPr lang="fi-FI" err="1"/>
              <a:t>implementing</a:t>
            </a:r>
            <a:r>
              <a:rPr lang="fi-FI"/>
              <a:t> OLTP and OLAP </a:t>
            </a:r>
            <a:r>
              <a:rPr lang="fi-FI" err="1"/>
              <a:t>processes</a:t>
            </a:r>
            <a:endParaRPr lang="fi-FI"/>
          </a:p>
          <a:p>
            <a:pPr marL="457200" lvl="0" indent="-342900" algn="l" rtl="0">
              <a:spcBef>
                <a:spcPts val="360"/>
              </a:spcBef>
              <a:spcAft>
                <a:spcPts val="0"/>
              </a:spcAft>
              <a:buSzPts val="1800"/>
              <a:buChar char="●"/>
            </a:pPr>
            <a:r>
              <a:rPr lang="fi-FI"/>
              <a:t>Business </a:t>
            </a:r>
            <a:r>
              <a:rPr lang="fi-FI" err="1"/>
              <a:t>problem</a:t>
            </a:r>
            <a:r>
              <a:rPr lang="fi-FI"/>
              <a:t>: UK </a:t>
            </a:r>
            <a:r>
              <a:rPr lang="fi-FI" err="1"/>
              <a:t>real</a:t>
            </a:r>
            <a:r>
              <a:rPr lang="fi-FI"/>
              <a:t> </a:t>
            </a:r>
            <a:r>
              <a:rPr lang="fi-FI" err="1"/>
              <a:t>estates</a:t>
            </a:r>
            <a:r>
              <a:rPr lang="fi-FI"/>
              <a:t> </a:t>
            </a:r>
            <a:r>
              <a:rPr lang="fi-FI" err="1"/>
              <a:t>valuation</a:t>
            </a:r>
            <a:r>
              <a:rPr lang="fi-FI"/>
              <a:t> and </a:t>
            </a:r>
            <a:r>
              <a:rPr lang="fi-FI" err="1"/>
              <a:t>property</a:t>
            </a:r>
            <a:r>
              <a:rPr lang="fi-FI"/>
              <a:t> </a:t>
            </a:r>
            <a:r>
              <a:rPr lang="fi-FI" err="1"/>
              <a:t>energy</a:t>
            </a:r>
            <a:r>
              <a:rPr lang="fi-FI"/>
              <a:t> </a:t>
            </a:r>
            <a:r>
              <a:rPr lang="fi-FI" err="1"/>
              <a:t>performance</a:t>
            </a:r>
            <a:endParaRPr lang="fi-FI"/>
          </a:p>
          <a:p>
            <a:pPr marL="457200" lvl="0" indent="-342900" algn="l" rtl="0">
              <a:spcBef>
                <a:spcPts val="360"/>
              </a:spcBef>
              <a:spcAft>
                <a:spcPts val="0"/>
              </a:spcAft>
              <a:buSzPts val="1800"/>
              <a:buChar char="●"/>
            </a:pPr>
            <a:r>
              <a:rPr lang="fi-FI" err="1"/>
              <a:t>Objectives</a:t>
            </a:r>
            <a:r>
              <a:rPr lang="fi-FI"/>
              <a:t>:</a:t>
            </a:r>
          </a:p>
          <a:p>
            <a:pPr lvl="1" indent="-342900">
              <a:buFont typeface="Wingdings" pitchFamily="2" charset="2"/>
              <a:buChar char="Ø"/>
            </a:pPr>
            <a:r>
              <a:rPr lang="fi-FI"/>
              <a:t>Technical </a:t>
            </a:r>
            <a:r>
              <a:rPr lang="fi-FI" err="1"/>
              <a:t>setup</a:t>
            </a:r>
            <a:r>
              <a:rPr lang="fi-FI"/>
              <a:t> for </a:t>
            </a:r>
            <a:r>
              <a:rPr lang="fi-FI" err="1"/>
              <a:t>automatic</a:t>
            </a:r>
            <a:r>
              <a:rPr lang="fi-FI"/>
              <a:t> data </a:t>
            </a:r>
            <a:r>
              <a:rPr lang="fi-FI" err="1"/>
              <a:t>flow</a:t>
            </a:r>
            <a:endParaRPr lang="fi-FI"/>
          </a:p>
          <a:p>
            <a:pPr lvl="1" indent="-342900">
              <a:buFont typeface="Wingdings" pitchFamily="2" charset="2"/>
              <a:buChar char="Ø"/>
            </a:pPr>
            <a:r>
              <a:rPr lang="fi-FI" err="1"/>
              <a:t>Answers</a:t>
            </a:r>
            <a:r>
              <a:rPr lang="fi-FI"/>
              <a:t> to 3 </a:t>
            </a:r>
            <a:r>
              <a:rPr lang="fi-FI" err="1"/>
              <a:t>strategic</a:t>
            </a:r>
            <a:r>
              <a:rPr lang="fi-FI"/>
              <a:t> </a:t>
            </a:r>
            <a:r>
              <a:rPr lang="fi-FI" err="1"/>
              <a:t>questions</a:t>
            </a:r>
            <a:r>
              <a:rPr lang="fi-FI"/>
              <a:t>:</a:t>
            </a:r>
          </a:p>
          <a:p>
            <a:pPr lvl="2" indent="-342900">
              <a:buFont typeface="Wingdings" pitchFamily="2" charset="2"/>
              <a:buChar char="ü"/>
            </a:pPr>
            <a:r>
              <a:rPr lang="fi-FI"/>
              <a:t>Real </a:t>
            </a:r>
            <a:r>
              <a:rPr lang="fi-FI" err="1"/>
              <a:t>estate</a:t>
            </a:r>
            <a:r>
              <a:rPr lang="fi-FI"/>
              <a:t> </a:t>
            </a:r>
            <a:r>
              <a:rPr lang="fi-FI" err="1"/>
              <a:t>valuation</a:t>
            </a:r>
            <a:r>
              <a:rPr lang="fi-FI"/>
              <a:t> and market </a:t>
            </a:r>
            <a:r>
              <a:rPr lang="fi-FI" err="1"/>
              <a:t>trends</a:t>
            </a:r>
            <a:endParaRPr lang="fi-FI"/>
          </a:p>
          <a:p>
            <a:pPr lvl="2" indent="-342900">
              <a:buFont typeface="Wingdings" pitchFamily="2" charset="2"/>
              <a:buChar char="ü"/>
            </a:pPr>
            <a:r>
              <a:rPr lang="fi-FI"/>
              <a:t>Energy </a:t>
            </a:r>
            <a:r>
              <a:rPr lang="fi-FI" err="1"/>
              <a:t>performance</a:t>
            </a:r>
            <a:r>
              <a:rPr lang="fi-FI"/>
              <a:t> of </a:t>
            </a:r>
            <a:r>
              <a:rPr lang="fi-FI" err="1"/>
              <a:t>properties</a:t>
            </a:r>
            <a:endParaRPr lang="fi-FI"/>
          </a:p>
          <a:p>
            <a:pPr lvl="2" indent="-342900">
              <a:buFont typeface="Wingdings" pitchFamily="2" charset="2"/>
              <a:buChar char="ü"/>
            </a:pPr>
            <a:r>
              <a:rPr lang="fi-FI" err="1"/>
              <a:t>Correlation</a:t>
            </a:r>
            <a:r>
              <a:rPr lang="fi-FI"/>
              <a:t> of </a:t>
            </a:r>
            <a:r>
              <a:rPr lang="fi-FI" err="1"/>
              <a:t>valuation</a:t>
            </a:r>
            <a:r>
              <a:rPr lang="fi-FI"/>
              <a:t> and </a:t>
            </a:r>
            <a:r>
              <a:rPr lang="fi-FI" err="1"/>
              <a:t>energy</a:t>
            </a:r>
            <a:r>
              <a:rPr lang="fi-FI"/>
              <a:t> </a:t>
            </a:r>
            <a:r>
              <a:rPr lang="fi-FI" err="1"/>
              <a:t>performance</a:t>
            </a:r>
            <a:r>
              <a:rPr lang="fi-FI"/>
              <a:t> of </a:t>
            </a:r>
            <a:r>
              <a:rPr lang="fi-FI" err="1"/>
              <a:t>properties</a:t>
            </a:r>
            <a:endParaRPr lang="fi-FI"/>
          </a:p>
          <a:p>
            <a:pPr marL="457200" lvl="0" indent="-342900" algn="l" rtl="0">
              <a:spcBef>
                <a:spcPts val="360"/>
              </a:spcBef>
              <a:spcAft>
                <a:spcPts val="0"/>
              </a:spcAft>
              <a:buSzPts val="1800"/>
              <a:buChar char="●"/>
            </a:pPr>
            <a:endParaRPr/>
          </a:p>
        </p:txBody>
      </p:sp>
      <p:sp>
        <p:nvSpPr>
          <p:cNvPr id="81" name="Google Shape;81;p13"/>
          <p:cNvSpPr txBox="1">
            <a:spLocks noGrp="1"/>
          </p:cNvSpPr>
          <p:nvPr>
            <p:ph type="title"/>
          </p:nvPr>
        </p:nvSpPr>
        <p:spPr>
          <a:xfrm>
            <a:off x="544309" y="205979"/>
            <a:ext cx="7340100" cy="857400"/>
          </a:xfrm>
          <a:prstGeom prst="rect">
            <a:avLst/>
          </a:prstGeom>
        </p:spPr>
        <p:txBody>
          <a:bodyPr spcFirstLastPara="1" wrap="square" lIns="90000" tIns="45700" rIns="91425" bIns="45700" anchor="ctr" anchorCtr="0">
            <a:noAutofit/>
          </a:bodyPr>
          <a:lstStyle/>
          <a:p>
            <a:pPr marL="0" lvl="0" indent="0" algn="l" rtl="0">
              <a:spcBef>
                <a:spcPts val="0"/>
              </a:spcBef>
              <a:spcAft>
                <a:spcPts val="0"/>
              </a:spcAft>
              <a:buNone/>
            </a:pPr>
            <a:r>
              <a:rPr lang="fi-FI" err="1"/>
              <a:t>Introduction</a:t>
            </a:r>
            <a:endParaRPr/>
          </a:p>
        </p:txBody>
      </p:sp>
      <p:sp>
        <p:nvSpPr>
          <p:cNvPr id="82" name="Google Shape;82;p13"/>
          <p:cNvSpPr txBox="1">
            <a:spLocks noGrp="1"/>
          </p:cNvSpPr>
          <p:nvPr>
            <p:ph type="sldNum" idx="12"/>
          </p:nvPr>
        </p:nvSpPr>
        <p:spPr>
          <a:xfrm>
            <a:off x="8409632" y="4731990"/>
            <a:ext cx="627000" cy="2739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a:t>
            </a:fld>
            <a:endParaRPr/>
          </a:p>
        </p:txBody>
      </p:sp>
      <p:pic>
        <p:nvPicPr>
          <p:cNvPr id="7" name="Audio 6">
            <a:hlinkClick r:id="" action="ppaction://media"/>
            <a:extLst>
              <a:ext uri="{FF2B5EF4-FFF2-40B4-BE49-F238E27FC236}">
                <a16:creationId xmlns:a16="http://schemas.microsoft.com/office/drawing/2014/main" id="{605B5FC0-2110-B0EB-E96C-69F465556B63}"/>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115300" y="4114800"/>
            <a:ext cx="812800" cy="812800"/>
          </a:xfrm>
          <a:prstGeom prst="rect">
            <a:avLst/>
          </a:prstGeom>
        </p:spPr>
      </p:pic>
    </p:spTree>
    <p:custDataLst>
      <p:tags r:id="rId1"/>
    </p:custDataLst>
  </p:cSld>
  <p:clrMapOvr>
    <a:masterClrMapping/>
  </p:clrMapOvr>
  <p:transition advTm="110688">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05B84-B8C6-AAA5-54C3-3A31908CA93F}"/>
              </a:ext>
            </a:extLst>
          </p:cNvPr>
          <p:cNvSpPr>
            <a:spLocks noGrp="1"/>
          </p:cNvSpPr>
          <p:nvPr>
            <p:ph type="title"/>
          </p:nvPr>
        </p:nvSpPr>
        <p:spPr/>
        <p:txBody>
          <a:bodyPr/>
          <a:lstStyle/>
          <a:p>
            <a:r>
              <a:rPr lang="en-FI"/>
              <a:t>Data sources</a:t>
            </a:r>
          </a:p>
        </p:txBody>
      </p:sp>
      <p:sp>
        <p:nvSpPr>
          <p:cNvPr id="3" name="Text Placeholder 2">
            <a:extLst>
              <a:ext uri="{FF2B5EF4-FFF2-40B4-BE49-F238E27FC236}">
                <a16:creationId xmlns:a16="http://schemas.microsoft.com/office/drawing/2014/main" id="{F2F9420C-F1F1-1241-78DF-D427DC3247EF}"/>
              </a:ext>
            </a:extLst>
          </p:cNvPr>
          <p:cNvSpPr>
            <a:spLocks noGrp="1"/>
          </p:cNvSpPr>
          <p:nvPr>
            <p:ph type="body" idx="1"/>
          </p:nvPr>
        </p:nvSpPr>
        <p:spPr/>
        <p:txBody>
          <a:bodyPr/>
          <a:lstStyle/>
          <a:p>
            <a:pPr marL="571500" indent="-342900">
              <a:buFont typeface="+mj-lt"/>
              <a:buAutoNum type="arabicPeriod"/>
            </a:pPr>
            <a:r>
              <a:rPr lang="en-FI" sz="1600">
                <a:latin typeface="+mn-lt"/>
              </a:rPr>
              <a:t>UK price paid (PPD)</a:t>
            </a:r>
          </a:p>
          <a:p>
            <a:pPr marL="1028700" lvl="1" indent="-342900">
              <a:buFont typeface="Wingdings" pitchFamily="2" charset="2"/>
              <a:buChar char="Ø"/>
            </a:pPr>
            <a:r>
              <a:rPr lang="en-FI" sz="1600">
                <a:latin typeface="+mn-lt"/>
              </a:rPr>
              <a:t>Information on all property sales</a:t>
            </a:r>
          </a:p>
          <a:p>
            <a:pPr marL="1028700" lvl="1" indent="-342900">
              <a:buFont typeface="Wingdings" pitchFamily="2" charset="2"/>
              <a:buChar char="Ø"/>
            </a:pPr>
            <a:r>
              <a:rPr lang="en-GB" sz="1600">
                <a:latin typeface="+mn-lt"/>
              </a:rPr>
              <a:t>Department for Levelling Up, Housing and Communities (DLUHC) of UK</a:t>
            </a:r>
            <a:endParaRPr lang="en-FI" sz="1600">
              <a:latin typeface="+mn-lt"/>
            </a:endParaRPr>
          </a:p>
          <a:p>
            <a:pPr marL="1028700" lvl="1" indent="-342900">
              <a:buFont typeface="Wingdings" pitchFamily="2" charset="2"/>
              <a:buChar char="Ø"/>
            </a:pPr>
            <a:r>
              <a:rPr lang="en-GB" sz="1600" u="none" strike="noStrike">
                <a:effectLst/>
                <a:latin typeface="+mn-lt"/>
                <a:ea typeface="Calibri" panose="020F0502020204030204" pitchFamily="34" charset="0"/>
                <a:hlinkClick r:id="rId5"/>
              </a:rPr>
              <a:t>https://www.gov.uk/government/statistical-data-sets/price-paid-data-downloads</a:t>
            </a:r>
            <a:endParaRPr lang="en-FI" sz="1600">
              <a:latin typeface="+mn-lt"/>
            </a:endParaRPr>
          </a:p>
          <a:p>
            <a:pPr marL="571500" indent="-342900">
              <a:buFont typeface="+mj-lt"/>
              <a:buAutoNum type="arabicPeriod"/>
            </a:pPr>
            <a:r>
              <a:rPr lang="en-FI" sz="1600">
                <a:latin typeface="+mn-lt"/>
              </a:rPr>
              <a:t>Energy performance certificate (EPC)</a:t>
            </a:r>
          </a:p>
          <a:p>
            <a:pPr marL="1028700" lvl="1" indent="-342900">
              <a:buFont typeface="Wingdings" pitchFamily="2" charset="2"/>
              <a:buChar char="Ø"/>
            </a:pPr>
            <a:r>
              <a:rPr lang="en-GB" sz="1600">
                <a:latin typeface="+mn-lt"/>
                <a:ea typeface="Calibri" panose="020F0502020204030204" pitchFamily="34" charset="0"/>
              </a:rPr>
              <a:t>D</a:t>
            </a:r>
            <a:r>
              <a:rPr lang="en-GB" sz="1600">
                <a:effectLst/>
                <a:latin typeface="+mn-lt"/>
                <a:ea typeface="Calibri" panose="020F0502020204030204" pitchFamily="34" charset="0"/>
              </a:rPr>
              <a:t>epartment for Levelling Up, Housing and Communities (DLUHC) of UK</a:t>
            </a:r>
          </a:p>
          <a:p>
            <a:pPr marL="1028700" lvl="1" indent="-342900">
              <a:buFont typeface="Wingdings" pitchFamily="2" charset="2"/>
              <a:buChar char="Ø"/>
            </a:pPr>
            <a:r>
              <a:rPr lang="en-GB" sz="1600" u="none" strike="noStrike">
                <a:effectLst/>
                <a:latin typeface="+mn-lt"/>
                <a:ea typeface="Calibri" panose="020F0502020204030204" pitchFamily="34" charset="0"/>
                <a:hlinkClick r:id="rId6" tooltip="https://epc.opendatacommunities.org/"/>
              </a:rPr>
              <a:t>https://epc.opendatacommunities.org/</a:t>
            </a:r>
            <a:endParaRPr lang="en-FI" sz="1600">
              <a:latin typeface="+mn-lt"/>
            </a:endParaRPr>
          </a:p>
          <a:p>
            <a:pPr marL="571500" indent="-342900">
              <a:buFont typeface="+mj-lt"/>
              <a:buAutoNum type="arabicPeriod"/>
            </a:pPr>
            <a:r>
              <a:rPr lang="en-FI" sz="1600">
                <a:latin typeface="+mn-lt"/>
              </a:rPr>
              <a:t>Unique property reference number (UPRN)</a:t>
            </a:r>
          </a:p>
          <a:p>
            <a:pPr marL="1028700" lvl="1" indent="-342900">
              <a:buFont typeface="Wingdings" pitchFamily="2" charset="2"/>
              <a:buChar char="Ø"/>
            </a:pPr>
            <a:r>
              <a:rPr lang="en-GB" sz="1600">
                <a:effectLst/>
                <a:latin typeface="+mn-lt"/>
                <a:ea typeface="Calibri" panose="020F0502020204030204" pitchFamily="34" charset="0"/>
              </a:rPr>
              <a:t>geometries in British National Grid and Latitude and Longitude</a:t>
            </a:r>
          </a:p>
          <a:p>
            <a:pPr marL="1028700" lvl="1" indent="-342900">
              <a:buFont typeface="Wingdings" pitchFamily="2" charset="2"/>
              <a:buChar char="Ø"/>
            </a:pPr>
            <a:r>
              <a:rPr lang="en-GB" sz="1600" u="none" strike="noStrike">
                <a:effectLst/>
                <a:latin typeface="+mn-lt"/>
                <a:ea typeface="Calibri" panose="020F0502020204030204" pitchFamily="34" charset="0"/>
                <a:hlinkClick r:id="rId7"/>
              </a:rPr>
              <a:t>https://osdatahub.os.uk/downloads/open/OpenUPRN</a:t>
            </a:r>
            <a:endParaRPr lang="en-GB" sz="1600" u="none" strike="noStrike">
              <a:effectLst/>
              <a:latin typeface="+mn-lt"/>
              <a:ea typeface="Calibri" panose="020F0502020204030204" pitchFamily="34" charset="0"/>
            </a:endParaRPr>
          </a:p>
        </p:txBody>
      </p:sp>
      <p:sp>
        <p:nvSpPr>
          <p:cNvPr id="4" name="Slide Number Placeholder 3">
            <a:extLst>
              <a:ext uri="{FF2B5EF4-FFF2-40B4-BE49-F238E27FC236}">
                <a16:creationId xmlns:a16="http://schemas.microsoft.com/office/drawing/2014/main" id="{2CFCCAA7-9CD6-37B6-4FB6-226F3D364FF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a:t>
            </a:fld>
            <a:endParaRPr lang="en-US"/>
          </a:p>
        </p:txBody>
      </p:sp>
      <p:pic>
        <p:nvPicPr>
          <p:cNvPr id="8" name="Audio 7">
            <a:hlinkClick r:id="" action="ppaction://media"/>
            <a:extLst>
              <a:ext uri="{FF2B5EF4-FFF2-40B4-BE49-F238E27FC236}">
                <a16:creationId xmlns:a16="http://schemas.microsoft.com/office/drawing/2014/main" id="{AC6941F0-CEDC-7648-7FFF-ACEFCBF583E1}"/>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115300" y="4114800"/>
            <a:ext cx="812800" cy="812800"/>
          </a:xfrm>
          <a:prstGeom prst="rect">
            <a:avLst/>
          </a:prstGeom>
        </p:spPr>
      </p:pic>
    </p:spTree>
    <p:extLst>
      <p:ext uri="{BB962C8B-B14F-4D97-AF65-F5344CB8AC3E}">
        <p14:creationId xmlns:p14="http://schemas.microsoft.com/office/powerpoint/2010/main" val="1868344569"/>
      </p:ext>
    </p:extLst>
  </p:cSld>
  <p:clrMapOvr>
    <a:masterClrMapping/>
  </p:clrMapOvr>
  <p:transition advTm="109425">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5F7B3-BCCB-E848-BD7E-9ED81E0A2321}"/>
              </a:ext>
            </a:extLst>
          </p:cNvPr>
          <p:cNvSpPr>
            <a:spLocks noGrp="1"/>
          </p:cNvSpPr>
          <p:nvPr>
            <p:ph type="title"/>
          </p:nvPr>
        </p:nvSpPr>
        <p:spPr/>
        <p:txBody>
          <a:bodyPr/>
          <a:lstStyle/>
          <a:p>
            <a:r>
              <a:rPr lang="en-FI"/>
              <a:t>OLTP &amp; OLAP</a:t>
            </a:r>
          </a:p>
        </p:txBody>
      </p:sp>
      <p:sp>
        <p:nvSpPr>
          <p:cNvPr id="4" name="Slide Number Placeholder 3">
            <a:extLst>
              <a:ext uri="{FF2B5EF4-FFF2-40B4-BE49-F238E27FC236}">
                <a16:creationId xmlns:a16="http://schemas.microsoft.com/office/drawing/2014/main" id="{22B178F9-0051-0EF3-7999-1EDF6A527C5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a:p>
        </p:txBody>
      </p:sp>
      <p:pic>
        <p:nvPicPr>
          <p:cNvPr id="5" name="Picture 4" descr="A picture containing diagram&#10;&#10;Description automatically generated">
            <a:extLst>
              <a:ext uri="{FF2B5EF4-FFF2-40B4-BE49-F238E27FC236}">
                <a16:creationId xmlns:a16="http://schemas.microsoft.com/office/drawing/2014/main" id="{66C70D0C-671B-9FBA-6AA2-3D15538076DB}"/>
              </a:ext>
            </a:extLst>
          </p:cNvPr>
          <p:cNvPicPr>
            <a:picLocks noChangeAspect="1"/>
          </p:cNvPicPr>
          <p:nvPr/>
        </p:nvPicPr>
        <p:blipFill>
          <a:blip r:embed="rId6"/>
          <a:stretch>
            <a:fillRect/>
          </a:stretch>
        </p:blipFill>
        <p:spPr>
          <a:xfrm>
            <a:off x="1424465" y="864870"/>
            <a:ext cx="5579745" cy="3413760"/>
          </a:xfrm>
          <a:prstGeom prst="rect">
            <a:avLst/>
          </a:prstGeom>
        </p:spPr>
      </p:pic>
      <p:pic>
        <p:nvPicPr>
          <p:cNvPr id="29" name="Recorded Sound">
            <a:hlinkClick r:id="" action="ppaction://media"/>
            <a:extLst>
              <a:ext uri="{FF2B5EF4-FFF2-40B4-BE49-F238E27FC236}">
                <a16:creationId xmlns:a16="http://schemas.microsoft.com/office/drawing/2014/main" id="{730EC9C7-ECED-AF40-2FB7-E76AD8D80B2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400396" y="4278630"/>
            <a:ext cx="609600" cy="609600"/>
          </a:xfrm>
          <a:prstGeom prst="rect">
            <a:avLst/>
          </a:prstGeom>
        </p:spPr>
      </p:pic>
    </p:spTree>
    <p:custDataLst>
      <p:tags r:id="rId1"/>
    </p:custDataLst>
    <p:extLst>
      <p:ext uri="{BB962C8B-B14F-4D97-AF65-F5344CB8AC3E}">
        <p14:creationId xmlns:p14="http://schemas.microsoft.com/office/powerpoint/2010/main" val="221697645"/>
      </p:ext>
    </p:extLst>
  </p:cSld>
  <p:clrMapOvr>
    <a:masterClrMapping/>
  </p:clrMapOvr>
  <p:transition advTm="140377">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8745"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ounded Rectangle 41">
            <a:extLst>
              <a:ext uri="{FF2B5EF4-FFF2-40B4-BE49-F238E27FC236}">
                <a16:creationId xmlns:a16="http://schemas.microsoft.com/office/drawing/2014/main" id="{5A01B74F-7A5B-A595-F550-5019A81CE8A6}"/>
              </a:ext>
            </a:extLst>
          </p:cNvPr>
          <p:cNvSpPr/>
          <p:nvPr/>
        </p:nvSpPr>
        <p:spPr>
          <a:xfrm>
            <a:off x="45076" y="1490120"/>
            <a:ext cx="9017647" cy="3068049"/>
          </a:xfrm>
          <a:prstGeom prst="roundRect">
            <a:avLst>
              <a:gd name="adj" fmla="val 6617"/>
            </a:avLst>
          </a:prstGeom>
          <a:noFill/>
          <a:ln>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I"/>
          </a:p>
        </p:txBody>
      </p:sp>
      <p:sp>
        <p:nvSpPr>
          <p:cNvPr id="2" name="Title 1">
            <a:extLst>
              <a:ext uri="{FF2B5EF4-FFF2-40B4-BE49-F238E27FC236}">
                <a16:creationId xmlns:a16="http://schemas.microsoft.com/office/drawing/2014/main" id="{A5FF10E5-4804-7E91-377B-8AC7C7D1673A}"/>
              </a:ext>
            </a:extLst>
          </p:cNvPr>
          <p:cNvSpPr>
            <a:spLocks noGrp="1"/>
          </p:cNvSpPr>
          <p:nvPr>
            <p:ph type="title"/>
          </p:nvPr>
        </p:nvSpPr>
        <p:spPr>
          <a:xfrm>
            <a:off x="148107" y="0"/>
            <a:ext cx="7340059" cy="528756"/>
          </a:xfrm>
        </p:spPr>
        <p:txBody>
          <a:bodyPr/>
          <a:lstStyle/>
          <a:p>
            <a:r>
              <a:rPr lang="en-FI"/>
              <a:t>Data warehousing &amp; ETL service</a:t>
            </a:r>
          </a:p>
        </p:txBody>
      </p:sp>
      <p:sp>
        <p:nvSpPr>
          <p:cNvPr id="4" name="Slide Number Placeholder 3">
            <a:extLst>
              <a:ext uri="{FF2B5EF4-FFF2-40B4-BE49-F238E27FC236}">
                <a16:creationId xmlns:a16="http://schemas.microsoft.com/office/drawing/2014/main" id="{DB1A6E61-BA0D-CAC2-EC27-B64EE3142EA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a:p>
        </p:txBody>
      </p:sp>
      <p:sp>
        <p:nvSpPr>
          <p:cNvPr id="5" name="Rounded Rectangle 4">
            <a:extLst>
              <a:ext uri="{FF2B5EF4-FFF2-40B4-BE49-F238E27FC236}">
                <a16:creationId xmlns:a16="http://schemas.microsoft.com/office/drawing/2014/main" id="{8C5C6069-B378-FE9E-62FF-8245E411A34B}"/>
              </a:ext>
            </a:extLst>
          </p:cNvPr>
          <p:cNvSpPr/>
          <p:nvPr/>
        </p:nvSpPr>
        <p:spPr>
          <a:xfrm>
            <a:off x="127805" y="772732"/>
            <a:ext cx="8888389" cy="528757"/>
          </a:xfrm>
          <a:prstGeom prst="round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I"/>
          </a:p>
        </p:txBody>
      </p:sp>
      <p:sp>
        <p:nvSpPr>
          <p:cNvPr id="6" name="TextBox 5">
            <a:extLst>
              <a:ext uri="{FF2B5EF4-FFF2-40B4-BE49-F238E27FC236}">
                <a16:creationId xmlns:a16="http://schemas.microsoft.com/office/drawing/2014/main" id="{951F629C-EB96-93DB-8069-B6E8BCA7B092}"/>
              </a:ext>
            </a:extLst>
          </p:cNvPr>
          <p:cNvSpPr txBox="1"/>
          <p:nvPr/>
        </p:nvSpPr>
        <p:spPr>
          <a:xfrm>
            <a:off x="45076" y="535575"/>
            <a:ext cx="790601" cy="261610"/>
          </a:xfrm>
          <a:prstGeom prst="rect">
            <a:avLst/>
          </a:prstGeom>
          <a:noFill/>
        </p:spPr>
        <p:txBody>
          <a:bodyPr wrap="none" rtlCol="0">
            <a:spAutoFit/>
          </a:bodyPr>
          <a:lstStyle/>
          <a:p>
            <a:r>
              <a:rPr lang="en-FI" sz="1050" b="1">
                <a:solidFill>
                  <a:schemeClr val="accent4"/>
                </a:solidFill>
              </a:rPr>
              <a:t>SOURCE</a:t>
            </a:r>
          </a:p>
        </p:txBody>
      </p:sp>
      <p:sp>
        <p:nvSpPr>
          <p:cNvPr id="7" name="Rounded Rectangle 6">
            <a:extLst>
              <a:ext uri="{FF2B5EF4-FFF2-40B4-BE49-F238E27FC236}">
                <a16:creationId xmlns:a16="http://schemas.microsoft.com/office/drawing/2014/main" id="{632004E8-9670-6106-3CDE-F7EAB783CF9B}"/>
              </a:ext>
            </a:extLst>
          </p:cNvPr>
          <p:cNvSpPr/>
          <p:nvPr/>
        </p:nvSpPr>
        <p:spPr>
          <a:xfrm>
            <a:off x="126355" y="1740257"/>
            <a:ext cx="8888389" cy="763270"/>
          </a:xfrm>
          <a:prstGeom prst="roundRect">
            <a:avLst/>
          </a:prstGeom>
          <a:noFill/>
          <a:ln>
            <a:solidFill>
              <a:srgbClr val="0070C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I"/>
          </a:p>
        </p:txBody>
      </p:sp>
      <p:sp>
        <p:nvSpPr>
          <p:cNvPr id="8" name="Rounded Rectangle 7">
            <a:extLst>
              <a:ext uri="{FF2B5EF4-FFF2-40B4-BE49-F238E27FC236}">
                <a16:creationId xmlns:a16="http://schemas.microsoft.com/office/drawing/2014/main" id="{0A9E5BCE-F8D5-C23A-3BA8-0E7BDFC5409E}"/>
              </a:ext>
            </a:extLst>
          </p:cNvPr>
          <p:cNvSpPr/>
          <p:nvPr/>
        </p:nvSpPr>
        <p:spPr>
          <a:xfrm>
            <a:off x="126354" y="2794576"/>
            <a:ext cx="8888389" cy="721217"/>
          </a:xfrm>
          <a:prstGeom prst="roundRect">
            <a:avLst/>
          </a:prstGeom>
          <a:noFill/>
          <a:ln>
            <a:solidFill>
              <a:srgbClr val="FFC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I">
              <a:solidFill>
                <a:srgbClr val="002060"/>
              </a:solidFill>
            </a:endParaRPr>
          </a:p>
        </p:txBody>
      </p:sp>
      <p:sp>
        <p:nvSpPr>
          <p:cNvPr id="9" name="Rounded Rectangle 8">
            <a:extLst>
              <a:ext uri="{FF2B5EF4-FFF2-40B4-BE49-F238E27FC236}">
                <a16:creationId xmlns:a16="http://schemas.microsoft.com/office/drawing/2014/main" id="{EBAA6059-1E5D-7595-B2BD-DAF97D96B30D}"/>
              </a:ext>
            </a:extLst>
          </p:cNvPr>
          <p:cNvSpPr/>
          <p:nvPr/>
        </p:nvSpPr>
        <p:spPr>
          <a:xfrm>
            <a:off x="126353" y="3752882"/>
            <a:ext cx="8888389" cy="721217"/>
          </a:xfrm>
          <a:prstGeom prst="round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I">
              <a:solidFill>
                <a:srgbClr val="FF0000"/>
              </a:solidFill>
            </a:endParaRPr>
          </a:p>
        </p:txBody>
      </p:sp>
      <p:sp>
        <p:nvSpPr>
          <p:cNvPr id="10" name="Rectangle 9">
            <a:extLst>
              <a:ext uri="{FF2B5EF4-FFF2-40B4-BE49-F238E27FC236}">
                <a16:creationId xmlns:a16="http://schemas.microsoft.com/office/drawing/2014/main" id="{59ABD2AB-AD8D-3C0D-A71C-940A48636E2F}"/>
              </a:ext>
            </a:extLst>
          </p:cNvPr>
          <p:cNvSpPr/>
          <p:nvPr/>
        </p:nvSpPr>
        <p:spPr>
          <a:xfrm>
            <a:off x="395712" y="824081"/>
            <a:ext cx="1263028" cy="415255"/>
          </a:xfrm>
          <a:prstGeom prst="rect">
            <a:avLst/>
          </a:prstGeom>
          <a:noFill/>
          <a:ln>
            <a:solidFill>
              <a:schemeClr val="accent4">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FI" sz="1200">
                <a:solidFill>
                  <a:schemeClr val="accent3"/>
                </a:solidFill>
              </a:rPr>
              <a:t>PricePaid</a:t>
            </a:r>
          </a:p>
          <a:p>
            <a:pPr algn="ctr"/>
            <a:r>
              <a:rPr lang="en-FI" sz="600">
                <a:solidFill>
                  <a:schemeClr val="accent3"/>
                </a:solidFill>
              </a:rPr>
              <a:t>(GOV.UK)</a:t>
            </a:r>
            <a:endParaRPr lang="en-FI">
              <a:solidFill>
                <a:schemeClr val="accent3"/>
              </a:solidFill>
            </a:endParaRPr>
          </a:p>
        </p:txBody>
      </p:sp>
      <p:sp>
        <p:nvSpPr>
          <p:cNvPr id="11" name="Rectangle 10">
            <a:extLst>
              <a:ext uri="{FF2B5EF4-FFF2-40B4-BE49-F238E27FC236}">
                <a16:creationId xmlns:a16="http://schemas.microsoft.com/office/drawing/2014/main" id="{A36A2A76-7FFD-7B1F-0D97-87A93C8FC10E}"/>
              </a:ext>
            </a:extLst>
          </p:cNvPr>
          <p:cNvSpPr/>
          <p:nvPr/>
        </p:nvSpPr>
        <p:spPr>
          <a:xfrm>
            <a:off x="3939033" y="840264"/>
            <a:ext cx="1263028" cy="387157"/>
          </a:xfrm>
          <a:prstGeom prst="rect">
            <a:avLst/>
          </a:prstGeom>
          <a:noFill/>
          <a:ln>
            <a:solidFill>
              <a:schemeClr val="accent4">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FI">
                <a:solidFill>
                  <a:schemeClr val="accent3"/>
                </a:solidFill>
              </a:rPr>
              <a:t>EPC </a:t>
            </a:r>
            <a:r>
              <a:rPr lang="en-FI" sz="700">
                <a:solidFill>
                  <a:schemeClr val="accent3"/>
                </a:solidFill>
              </a:rPr>
              <a:t>(Opendatacommunities)</a:t>
            </a:r>
            <a:endParaRPr lang="en-FI">
              <a:solidFill>
                <a:schemeClr val="accent3"/>
              </a:solidFill>
            </a:endParaRPr>
          </a:p>
        </p:txBody>
      </p:sp>
      <p:sp>
        <p:nvSpPr>
          <p:cNvPr id="12" name="Rectangle 11">
            <a:extLst>
              <a:ext uri="{FF2B5EF4-FFF2-40B4-BE49-F238E27FC236}">
                <a16:creationId xmlns:a16="http://schemas.microsoft.com/office/drawing/2014/main" id="{6E0AB2DE-DBBD-4E8C-DB0A-AE7A38930B1B}"/>
              </a:ext>
            </a:extLst>
          </p:cNvPr>
          <p:cNvSpPr/>
          <p:nvPr/>
        </p:nvSpPr>
        <p:spPr>
          <a:xfrm>
            <a:off x="7485260" y="840264"/>
            <a:ext cx="1263028" cy="387157"/>
          </a:xfrm>
          <a:prstGeom prst="rect">
            <a:avLst/>
          </a:prstGeom>
          <a:noFill/>
          <a:ln>
            <a:solidFill>
              <a:schemeClr val="accent4">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FI">
                <a:solidFill>
                  <a:schemeClr val="accent3"/>
                </a:solidFill>
              </a:rPr>
              <a:t>UPRN</a:t>
            </a:r>
          </a:p>
          <a:p>
            <a:pPr algn="ctr"/>
            <a:r>
              <a:rPr lang="en-FI" sz="800">
                <a:solidFill>
                  <a:schemeClr val="accent3"/>
                </a:solidFill>
              </a:rPr>
              <a:t>(OS datahub)</a:t>
            </a:r>
          </a:p>
        </p:txBody>
      </p:sp>
      <p:sp>
        <p:nvSpPr>
          <p:cNvPr id="13" name="TextBox 12">
            <a:extLst>
              <a:ext uri="{FF2B5EF4-FFF2-40B4-BE49-F238E27FC236}">
                <a16:creationId xmlns:a16="http://schemas.microsoft.com/office/drawing/2014/main" id="{28D61315-ABEF-BE75-81F7-23671D3931EE}"/>
              </a:ext>
            </a:extLst>
          </p:cNvPr>
          <p:cNvSpPr txBox="1"/>
          <p:nvPr/>
        </p:nvSpPr>
        <p:spPr>
          <a:xfrm>
            <a:off x="45076" y="1526877"/>
            <a:ext cx="506870" cy="253916"/>
          </a:xfrm>
          <a:prstGeom prst="rect">
            <a:avLst/>
          </a:prstGeom>
          <a:noFill/>
        </p:spPr>
        <p:txBody>
          <a:bodyPr wrap="none" rtlCol="0">
            <a:spAutoFit/>
          </a:bodyPr>
          <a:lstStyle/>
          <a:p>
            <a:r>
              <a:rPr lang="en-FI" sz="1050" b="1">
                <a:solidFill>
                  <a:srgbClr val="0070C0"/>
                </a:solidFill>
              </a:rPr>
              <a:t>RAW</a:t>
            </a:r>
          </a:p>
        </p:txBody>
      </p:sp>
      <p:sp>
        <p:nvSpPr>
          <p:cNvPr id="14" name="Rectangle 13">
            <a:extLst>
              <a:ext uri="{FF2B5EF4-FFF2-40B4-BE49-F238E27FC236}">
                <a16:creationId xmlns:a16="http://schemas.microsoft.com/office/drawing/2014/main" id="{E35B145F-BDFD-ED46-EF97-32B9AA6EF9BB}"/>
              </a:ext>
            </a:extLst>
          </p:cNvPr>
          <p:cNvSpPr/>
          <p:nvPr/>
        </p:nvSpPr>
        <p:spPr>
          <a:xfrm>
            <a:off x="395712" y="1943376"/>
            <a:ext cx="1263028" cy="415255"/>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err="1">
                <a:solidFill>
                  <a:srgbClr val="00B0F0"/>
                </a:solidFill>
              </a:rPr>
              <a:t>price_paid</a:t>
            </a:r>
            <a:endParaRPr lang="en-FI" sz="1200">
              <a:solidFill>
                <a:srgbClr val="00B0F0"/>
              </a:solidFill>
            </a:endParaRPr>
          </a:p>
        </p:txBody>
      </p:sp>
      <p:pic>
        <p:nvPicPr>
          <p:cNvPr id="16" name="Graphic 15" descr="Database with solid fill">
            <a:extLst>
              <a:ext uri="{FF2B5EF4-FFF2-40B4-BE49-F238E27FC236}">
                <a16:creationId xmlns:a16="http://schemas.microsoft.com/office/drawing/2014/main" id="{6B929451-90D5-8CFB-21AF-3F3F40A17FA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14438" y="1754888"/>
            <a:ext cx="359999" cy="359999"/>
          </a:xfrm>
          <a:prstGeom prst="rect">
            <a:avLst/>
          </a:prstGeom>
        </p:spPr>
      </p:pic>
      <p:sp>
        <p:nvSpPr>
          <p:cNvPr id="17" name="Rectangle 16">
            <a:extLst>
              <a:ext uri="{FF2B5EF4-FFF2-40B4-BE49-F238E27FC236}">
                <a16:creationId xmlns:a16="http://schemas.microsoft.com/office/drawing/2014/main" id="{31823C06-3502-9856-3B27-3E7E8A240827}"/>
              </a:ext>
            </a:extLst>
          </p:cNvPr>
          <p:cNvSpPr/>
          <p:nvPr/>
        </p:nvSpPr>
        <p:spPr>
          <a:xfrm>
            <a:off x="3339663" y="1926574"/>
            <a:ext cx="2461767" cy="415255"/>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100" err="1">
                <a:solidFill>
                  <a:srgbClr val="00B0F0"/>
                </a:solidFill>
              </a:rPr>
              <a:t>residential_building_epc_certificate</a:t>
            </a:r>
            <a:endParaRPr lang="en-FI" sz="1100">
              <a:solidFill>
                <a:srgbClr val="00B0F0"/>
              </a:solidFill>
            </a:endParaRPr>
          </a:p>
        </p:txBody>
      </p:sp>
      <p:pic>
        <p:nvPicPr>
          <p:cNvPr id="18" name="Graphic 17" descr="Database with solid fill">
            <a:extLst>
              <a:ext uri="{FF2B5EF4-FFF2-40B4-BE49-F238E27FC236}">
                <a16:creationId xmlns:a16="http://schemas.microsoft.com/office/drawing/2014/main" id="{35259385-5697-135D-6757-F5BFD764D9C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159663" y="1749580"/>
            <a:ext cx="359999" cy="359999"/>
          </a:xfrm>
          <a:prstGeom prst="rect">
            <a:avLst/>
          </a:prstGeom>
        </p:spPr>
      </p:pic>
      <p:sp>
        <p:nvSpPr>
          <p:cNvPr id="19" name="Rectangle 18">
            <a:extLst>
              <a:ext uri="{FF2B5EF4-FFF2-40B4-BE49-F238E27FC236}">
                <a16:creationId xmlns:a16="http://schemas.microsoft.com/office/drawing/2014/main" id="{F02EC1ED-C1DC-72B6-2D27-0BEAF722DF9C}"/>
              </a:ext>
            </a:extLst>
          </p:cNvPr>
          <p:cNvSpPr/>
          <p:nvPr/>
        </p:nvSpPr>
        <p:spPr>
          <a:xfrm>
            <a:off x="6467795" y="1934887"/>
            <a:ext cx="2461767" cy="415255"/>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100" err="1">
                <a:solidFill>
                  <a:srgbClr val="00B0F0"/>
                </a:solidFill>
              </a:rPr>
              <a:t>unique_property_reference_number</a:t>
            </a:r>
            <a:endParaRPr lang="en-FI" sz="1100">
              <a:solidFill>
                <a:srgbClr val="00B0F0"/>
              </a:solidFill>
            </a:endParaRPr>
          </a:p>
        </p:txBody>
      </p:sp>
      <p:pic>
        <p:nvPicPr>
          <p:cNvPr id="20" name="Graphic 19" descr="Database with solid fill">
            <a:extLst>
              <a:ext uri="{FF2B5EF4-FFF2-40B4-BE49-F238E27FC236}">
                <a16:creationId xmlns:a16="http://schemas.microsoft.com/office/drawing/2014/main" id="{9B9EAEC2-F8E4-46DC-A169-15F9BAB8B8F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280756" y="1744413"/>
            <a:ext cx="359999" cy="359999"/>
          </a:xfrm>
          <a:prstGeom prst="rect">
            <a:avLst/>
          </a:prstGeom>
        </p:spPr>
      </p:pic>
      <p:sp>
        <p:nvSpPr>
          <p:cNvPr id="21" name="TextBox 20">
            <a:extLst>
              <a:ext uri="{FF2B5EF4-FFF2-40B4-BE49-F238E27FC236}">
                <a16:creationId xmlns:a16="http://schemas.microsoft.com/office/drawing/2014/main" id="{FBC56B99-E887-59A4-BA77-73115EAD6E9C}"/>
              </a:ext>
            </a:extLst>
          </p:cNvPr>
          <p:cNvSpPr txBox="1"/>
          <p:nvPr/>
        </p:nvSpPr>
        <p:spPr>
          <a:xfrm>
            <a:off x="34306" y="2573416"/>
            <a:ext cx="1233030" cy="253916"/>
          </a:xfrm>
          <a:prstGeom prst="rect">
            <a:avLst/>
          </a:prstGeom>
          <a:noFill/>
        </p:spPr>
        <p:txBody>
          <a:bodyPr wrap="none" rtlCol="0">
            <a:spAutoFit/>
          </a:bodyPr>
          <a:lstStyle/>
          <a:p>
            <a:r>
              <a:rPr lang="en-FI" sz="1050" b="1">
                <a:solidFill>
                  <a:srgbClr val="FFC000"/>
                </a:solidFill>
              </a:rPr>
              <a:t>TRANSFORMED</a:t>
            </a:r>
          </a:p>
        </p:txBody>
      </p:sp>
      <p:sp>
        <p:nvSpPr>
          <p:cNvPr id="22" name="Rectangle 21">
            <a:extLst>
              <a:ext uri="{FF2B5EF4-FFF2-40B4-BE49-F238E27FC236}">
                <a16:creationId xmlns:a16="http://schemas.microsoft.com/office/drawing/2014/main" id="{C35FA129-1610-D8CC-276D-2834BD32ADB0}"/>
              </a:ext>
            </a:extLst>
          </p:cNvPr>
          <p:cNvSpPr/>
          <p:nvPr/>
        </p:nvSpPr>
        <p:spPr>
          <a:xfrm>
            <a:off x="395712" y="3011706"/>
            <a:ext cx="2000105" cy="415255"/>
          </a:xfrm>
          <a:prstGeom prst="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100" err="1">
                <a:solidFill>
                  <a:srgbClr val="FFC000"/>
                </a:solidFill>
              </a:rPr>
              <a:t>pricepaid_to_residential_epc</a:t>
            </a:r>
            <a:endParaRPr lang="en-FI" sz="1100">
              <a:solidFill>
                <a:srgbClr val="FFC000"/>
              </a:solidFill>
            </a:endParaRPr>
          </a:p>
        </p:txBody>
      </p:sp>
      <p:pic>
        <p:nvPicPr>
          <p:cNvPr id="23" name="Graphic 22" descr="Database with solid fill">
            <a:extLst>
              <a:ext uri="{FF2B5EF4-FFF2-40B4-BE49-F238E27FC236}">
                <a16:creationId xmlns:a16="http://schemas.microsoft.com/office/drawing/2014/main" id="{E529DE45-6066-AA03-221E-5E9B388B810F}"/>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214438" y="2823218"/>
            <a:ext cx="359999" cy="359999"/>
          </a:xfrm>
          <a:prstGeom prst="rect">
            <a:avLst/>
          </a:prstGeom>
        </p:spPr>
      </p:pic>
      <p:sp>
        <p:nvSpPr>
          <p:cNvPr id="24" name="Rectangle 23">
            <a:extLst>
              <a:ext uri="{FF2B5EF4-FFF2-40B4-BE49-F238E27FC236}">
                <a16:creationId xmlns:a16="http://schemas.microsoft.com/office/drawing/2014/main" id="{1024FE86-D748-3403-AC66-6830FE7F1A8D}"/>
              </a:ext>
            </a:extLst>
          </p:cNvPr>
          <p:cNvSpPr/>
          <p:nvPr/>
        </p:nvSpPr>
        <p:spPr>
          <a:xfrm>
            <a:off x="4309524" y="3011705"/>
            <a:ext cx="2736735" cy="415255"/>
          </a:xfrm>
          <a:prstGeom prst="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100" err="1">
                <a:solidFill>
                  <a:srgbClr val="FFC000"/>
                </a:solidFill>
              </a:rPr>
              <a:t>pricepaid_enriched_with_residential_epc</a:t>
            </a:r>
            <a:endParaRPr lang="en-FI" sz="1100">
              <a:solidFill>
                <a:srgbClr val="FFC000"/>
              </a:solidFill>
            </a:endParaRPr>
          </a:p>
        </p:txBody>
      </p:sp>
      <p:pic>
        <p:nvPicPr>
          <p:cNvPr id="25" name="Graphic 24" descr="Database with solid fill">
            <a:extLst>
              <a:ext uri="{FF2B5EF4-FFF2-40B4-BE49-F238E27FC236}">
                <a16:creationId xmlns:a16="http://schemas.microsoft.com/office/drawing/2014/main" id="{D9F75A71-0D10-2899-426E-C336E01B585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129524" y="2831705"/>
            <a:ext cx="359999" cy="359999"/>
          </a:xfrm>
          <a:prstGeom prst="rect">
            <a:avLst/>
          </a:prstGeom>
        </p:spPr>
      </p:pic>
      <p:sp>
        <p:nvSpPr>
          <p:cNvPr id="26" name="Rectangle 25">
            <a:extLst>
              <a:ext uri="{FF2B5EF4-FFF2-40B4-BE49-F238E27FC236}">
                <a16:creationId xmlns:a16="http://schemas.microsoft.com/office/drawing/2014/main" id="{117C89C2-C5AF-8A9E-51B0-9AB7A02F2595}"/>
              </a:ext>
            </a:extLst>
          </p:cNvPr>
          <p:cNvSpPr/>
          <p:nvPr/>
        </p:nvSpPr>
        <p:spPr>
          <a:xfrm>
            <a:off x="4670797" y="3972368"/>
            <a:ext cx="2000105" cy="41525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100" err="1">
                <a:solidFill>
                  <a:srgbClr val="FF0000"/>
                </a:solidFill>
              </a:rPr>
              <a:t>BI_project_part_A</a:t>
            </a:r>
            <a:endParaRPr lang="en-FI" sz="1100">
              <a:solidFill>
                <a:srgbClr val="FF0000"/>
              </a:solidFill>
            </a:endParaRPr>
          </a:p>
        </p:txBody>
      </p:sp>
      <p:pic>
        <p:nvPicPr>
          <p:cNvPr id="27" name="Graphic 26" descr="Database with solid fill">
            <a:extLst>
              <a:ext uri="{FF2B5EF4-FFF2-40B4-BE49-F238E27FC236}">
                <a16:creationId xmlns:a16="http://schemas.microsoft.com/office/drawing/2014/main" id="{4933DB41-91D7-DEA5-F93F-02D9EE2B1CA1}"/>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489523" y="3783880"/>
            <a:ext cx="359999" cy="359999"/>
          </a:xfrm>
          <a:prstGeom prst="rect">
            <a:avLst/>
          </a:prstGeom>
        </p:spPr>
      </p:pic>
      <p:sp>
        <p:nvSpPr>
          <p:cNvPr id="28" name="Down Arrow 27">
            <a:extLst>
              <a:ext uri="{FF2B5EF4-FFF2-40B4-BE49-F238E27FC236}">
                <a16:creationId xmlns:a16="http://schemas.microsoft.com/office/drawing/2014/main" id="{39D288FA-3E96-6342-EAF5-6AA9362E2E45}"/>
              </a:ext>
            </a:extLst>
          </p:cNvPr>
          <p:cNvSpPr/>
          <p:nvPr/>
        </p:nvSpPr>
        <p:spPr>
          <a:xfrm>
            <a:off x="847226" y="1251426"/>
            <a:ext cx="360000" cy="68346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I"/>
          </a:p>
        </p:txBody>
      </p:sp>
      <p:sp>
        <p:nvSpPr>
          <p:cNvPr id="32" name="Down Arrow 31">
            <a:extLst>
              <a:ext uri="{FF2B5EF4-FFF2-40B4-BE49-F238E27FC236}">
                <a16:creationId xmlns:a16="http://schemas.microsoft.com/office/drawing/2014/main" id="{0E845626-658D-7B03-4A77-AF1AE0365A1C}"/>
              </a:ext>
            </a:extLst>
          </p:cNvPr>
          <p:cNvSpPr/>
          <p:nvPr/>
        </p:nvSpPr>
        <p:spPr>
          <a:xfrm>
            <a:off x="4390546" y="1249111"/>
            <a:ext cx="360000" cy="677463"/>
          </a:xfrm>
          <a:prstGeom prst="downArrow">
            <a:avLst/>
          </a:prstGeom>
          <a:solidFill>
            <a:srgbClr val="C057A6"/>
          </a:solidFill>
          <a:ln>
            <a:solidFill>
              <a:srgbClr val="8136B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I"/>
          </a:p>
        </p:txBody>
      </p:sp>
      <p:sp>
        <p:nvSpPr>
          <p:cNvPr id="33" name="Down Arrow 32">
            <a:extLst>
              <a:ext uri="{FF2B5EF4-FFF2-40B4-BE49-F238E27FC236}">
                <a16:creationId xmlns:a16="http://schemas.microsoft.com/office/drawing/2014/main" id="{965B3BB0-0857-25E8-F38D-D5FBC047389C}"/>
              </a:ext>
            </a:extLst>
          </p:cNvPr>
          <p:cNvSpPr/>
          <p:nvPr/>
        </p:nvSpPr>
        <p:spPr>
          <a:xfrm>
            <a:off x="7990965" y="1249111"/>
            <a:ext cx="360000" cy="664477"/>
          </a:xfrm>
          <a:prstGeom prst="downArrow">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I"/>
          </a:p>
        </p:txBody>
      </p:sp>
      <p:sp>
        <p:nvSpPr>
          <p:cNvPr id="34" name="Down Arrow 33">
            <a:extLst>
              <a:ext uri="{FF2B5EF4-FFF2-40B4-BE49-F238E27FC236}">
                <a16:creationId xmlns:a16="http://schemas.microsoft.com/office/drawing/2014/main" id="{3BF0E119-26F0-BF2B-F8D1-D05E38918C05}"/>
              </a:ext>
            </a:extLst>
          </p:cNvPr>
          <p:cNvSpPr/>
          <p:nvPr/>
        </p:nvSpPr>
        <p:spPr>
          <a:xfrm>
            <a:off x="1274941" y="2364823"/>
            <a:ext cx="360000" cy="59309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I"/>
          </a:p>
        </p:txBody>
      </p:sp>
      <p:sp>
        <p:nvSpPr>
          <p:cNvPr id="35" name="Down Arrow 34">
            <a:extLst>
              <a:ext uri="{FF2B5EF4-FFF2-40B4-BE49-F238E27FC236}">
                <a16:creationId xmlns:a16="http://schemas.microsoft.com/office/drawing/2014/main" id="{BD64AA8B-3EDC-6B7D-359D-FBD28EE060E8}"/>
              </a:ext>
            </a:extLst>
          </p:cNvPr>
          <p:cNvSpPr/>
          <p:nvPr/>
        </p:nvSpPr>
        <p:spPr>
          <a:xfrm rot="3278837">
            <a:off x="2702233" y="2077933"/>
            <a:ext cx="360000" cy="11327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I"/>
          </a:p>
        </p:txBody>
      </p:sp>
      <p:sp>
        <p:nvSpPr>
          <p:cNvPr id="36" name="Down Arrow 35">
            <a:extLst>
              <a:ext uri="{FF2B5EF4-FFF2-40B4-BE49-F238E27FC236}">
                <a16:creationId xmlns:a16="http://schemas.microsoft.com/office/drawing/2014/main" id="{43952D3D-D7F5-0D5C-D92A-9C16FE27235E}"/>
              </a:ext>
            </a:extLst>
          </p:cNvPr>
          <p:cNvSpPr/>
          <p:nvPr/>
        </p:nvSpPr>
        <p:spPr>
          <a:xfrm rot="16200000">
            <a:off x="3173183" y="2270766"/>
            <a:ext cx="360000" cy="191268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I"/>
          </a:p>
        </p:txBody>
      </p:sp>
      <p:sp>
        <p:nvSpPr>
          <p:cNvPr id="37" name="Down Arrow 36">
            <a:extLst>
              <a:ext uri="{FF2B5EF4-FFF2-40B4-BE49-F238E27FC236}">
                <a16:creationId xmlns:a16="http://schemas.microsoft.com/office/drawing/2014/main" id="{CCC5168A-61D2-4A67-BF08-24EFF9A82878}"/>
              </a:ext>
            </a:extLst>
          </p:cNvPr>
          <p:cNvSpPr/>
          <p:nvPr/>
        </p:nvSpPr>
        <p:spPr>
          <a:xfrm rot="17391012">
            <a:off x="2809635" y="1266545"/>
            <a:ext cx="360000" cy="27926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I"/>
          </a:p>
        </p:txBody>
      </p:sp>
      <p:sp>
        <p:nvSpPr>
          <p:cNvPr id="38" name="Down Arrow 37">
            <a:extLst>
              <a:ext uri="{FF2B5EF4-FFF2-40B4-BE49-F238E27FC236}">
                <a16:creationId xmlns:a16="http://schemas.microsoft.com/office/drawing/2014/main" id="{DCD5DDAF-DF07-7752-D7EC-801F5215C565}"/>
              </a:ext>
            </a:extLst>
          </p:cNvPr>
          <p:cNvSpPr/>
          <p:nvPr/>
        </p:nvSpPr>
        <p:spPr>
          <a:xfrm>
            <a:off x="5223558" y="2375719"/>
            <a:ext cx="360000" cy="56182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I"/>
          </a:p>
        </p:txBody>
      </p:sp>
      <p:sp>
        <p:nvSpPr>
          <p:cNvPr id="39" name="Down Arrow 38">
            <a:extLst>
              <a:ext uri="{FF2B5EF4-FFF2-40B4-BE49-F238E27FC236}">
                <a16:creationId xmlns:a16="http://schemas.microsoft.com/office/drawing/2014/main" id="{E16B928C-96E6-E9ED-F16A-98A4DFAA445C}"/>
              </a:ext>
            </a:extLst>
          </p:cNvPr>
          <p:cNvSpPr/>
          <p:nvPr/>
        </p:nvSpPr>
        <p:spPr>
          <a:xfrm>
            <a:off x="6509419" y="2383560"/>
            <a:ext cx="360000" cy="56182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I"/>
          </a:p>
        </p:txBody>
      </p:sp>
      <p:sp>
        <p:nvSpPr>
          <p:cNvPr id="40" name="Down Arrow 39">
            <a:extLst>
              <a:ext uri="{FF2B5EF4-FFF2-40B4-BE49-F238E27FC236}">
                <a16:creationId xmlns:a16="http://schemas.microsoft.com/office/drawing/2014/main" id="{F8649A03-B831-A982-20D1-ACE31F84590F}"/>
              </a:ext>
            </a:extLst>
          </p:cNvPr>
          <p:cNvSpPr/>
          <p:nvPr/>
        </p:nvSpPr>
        <p:spPr>
          <a:xfrm>
            <a:off x="5490849" y="3462716"/>
            <a:ext cx="360000" cy="48313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I"/>
          </a:p>
        </p:txBody>
      </p:sp>
      <p:sp>
        <p:nvSpPr>
          <p:cNvPr id="41" name="TextBox 40">
            <a:extLst>
              <a:ext uri="{FF2B5EF4-FFF2-40B4-BE49-F238E27FC236}">
                <a16:creationId xmlns:a16="http://schemas.microsoft.com/office/drawing/2014/main" id="{349DE309-DED2-5F21-6CEA-74AB0EC0C135}"/>
              </a:ext>
            </a:extLst>
          </p:cNvPr>
          <p:cNvSpPr txBox="1"/>
          <p:nvPr/>
        </p:nvSpPr>
        <p:spPr>
          <a:xfrm>
            <a:off x="33630" y="3537092"/>
            <a:ext cx="955711" cy="253916"/>
          </a:xfrm>
          <a:prstGeom prst="rect">
            <a:avLst/>
          </a:prstGeom>
          <a:noFill/>
        </p:spPr>
        <p:txBody>
          <a:bodyPr wrap="none" rtlCol="0">
            <a:spAutoFit/>
          </a:bodyPr>
          <a:lstStyle/>
          <a:p>
            <a:r>
              <a:rPr lang="en-FI" sz="1050" b="1">
                <a:solidFill>
                  <a:srgbClr val="FF0000"/>
                </a:solidFill>
              </a:rPr>
              <a:t>ANALYTICS</a:t>
            </a:r>
          </a:p>
        </p:txBody>
      </p:sp>
      <p:sp>
        <p:nvSpPr>
          <p:cNvPr id="43" name="TextBox 42">
            <a:extLst>
              <a:ext uri="{FF2B5EF4-FFF2-40B4-BE49-F238E27FC236}">
                <a16:creationId xmlns:a16="http://schemas.microsoft.com/office/drawing/2014/main" id="{272A4A4D-9D4D-4B3D-81C0-3936595A8E83}"/>
              </a:ext>
            </a:extLst>
          </p:cNvPr>
          <p:cNvSpPr txBox="1"/>
          <p:nvPr/>
        </p:nvSpPr>
        <p:spPr>
          <a:xfrm>
            <a:off x="56322" y="1275495"/>
            <a:ext cx="934871" cy="253916"/>
          </a:xfrm>
          <a:prstGeom prst="rect">
            <a:avLst/>
          </a:prstGeom>
          <a:noFill/>
        </p:spPr>
        <p:txBody>
          <a:bodyPr wrap="none" rtlCol="0">
            <a:spAutoFit/>
          </a:bodyPr>
          <a:lstStyle/>
          <a:p>
            <a:r>
              <a:rPr lang="en-FI" sz="1050" b="1">
                <a:solidFill>
                  <a:schemeClr val="tx1"/>
                </a:solidFill>
              </a:rPr>
              <a:t>DATABASE</a:t>
            </a:r>
          </a:p>
        </p:txBody>
      </p:sp>
      <p:sp>
        <p:nvSpPr>
          <p:cNvPr id="44" name="TextBox 43">
            <a:extLst>
              <a:ext uri="{FF2B5EF4-FFF2-40B4-BE49-F238E27FC236}">
                <a16:creationId xmlns:a16="http://schemas.microsoft.com/office/drawing/2014/main" id="{FDF668DF-B907-F9F7-FC01-AFC934C29D34}"/>
              </a:ext>
            </a:extLst>
          </p:cNvPr>
          <p:cNvSpPr txBox="1"/>
          <p:nvPr/>
        </p:nvSpPr>
        <p:spPr>
          <a:xfrm>
            <a:off x="2316140" y="464704"/>
            <a:ext cx="5891356" cy="246221"/>
          </a:xfrm>
          <a:prstGeom prst="rect">
            <a:avLst/>
          </a:prstGeom>
          <a:noFill/>
        </p:spPr>
        <p:txBody>
          <a:bodyPr wrap="none" rtlCol="0">
            <a:spAutoFit/>
          </a:bodyPr>
          <a:lstStyle/>
          <a:p>
            <a:r>
              <a:rPr lang="en-FI" sz="1000" b="1">
                <a:solidFill>
                  <a:srgbClr val="FF0000"/>
                </a:solidFill>
                <a:latin typeface="+mn-lt"/>
              </a:rPr>
              <a:t>Source code: </a:t>
            </a:r>
            <a:r>
              <a:rPr lang="en-GB" sz="1000" u="none" strike="noStrike">
                <a:solidFill>
                  <a:srgbClr val="FF0000"/>
                </a:solidFill>
                <a:effectLst/>
                <a:latin typeface="+mn-lt"/>
                <a:ea typeface="Calibri" panose="020F0502020204030204" pitchFamily="34" charset="0"/>
                <a:cs typeface="Times New Roman" panose="02020603050405020304" pitchFamily="18" charset="0"/>
                <a:hlinkClick r:id="rId11">
                  <a:extLst>
                    <a:ext uri="{A12FA001-AC4F-418D-AE19-62706E023703}">
                      <ahyp:hlinkClr xmlns:ahyp="http://schemas.microsoft.com/office/drawing/2018/hyperlinkcolor" val="tx"/>
                    </a:ext>
                  </a:extLst>
                </a:hlinkClick>
              </a:rPr>
              <a:t>https://github.com/DarvinciVincent/BI_UK_realestates_pricepaid_energyperformance</a:t>
            </a:r>
            <a:r>
              <a:rPr lang="en-FI" sz="1000">
                <a:solidFill>
                  <a:srgbClr val="FF0000"/>
                </a:solidFill>
                <a:effectLst/>
                <a:latin typeface="+mn-lt"/>
              </a:rPr>
              <a:t> </a:t>
            </a:r>
            <a:endParaRPr lang="en-FI" sz="1000" b="1">
              <a:solidFill>
                <a:srgbClr val="FF0000"/>
              </a:solidFill>
              <a:latin typeface="+mn-lt"/>
            </a:endParaRPr>
          </a:p>
        </p:txBody>
      </p:sp>
      <p:pic>
        <p:nvPicPr>
          <p:cNvPr id="47" name="Audio 46">
            <a:hlinkClick r:id="" action="ppaction://media"/>
            <a:extLst>
              <a:ext uri="{FF2B5EF4-FFF2-40B4-BE49-F238E27FC236}">
                <a16:creationId xmlns:a16="http://schemas.microsoft.com/office/drawing/2014/main" id="{48F80011-7902-D11E-80B5-E106AA7F26CC}"/>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8115300" y="4114800"/>
            <a:ext cx="812800" cy="812800"/>
          </a:xfrm>
          <a:prstGeom prst="rect">
            <a:avLst/>
          </a:prstGeom>
        </p:spPr>
      </p:pic>
    </p:spTree>
    <p:extLst>
      <p:ext uri="{BB962C8B-B14F-4D97-AF65-F5344CB8AC3E}">
        <p14:creationId xmlns:p14="http://schemas.microsoft.com/office/powerpoint/2010/main" val="4290298364"/>
      </p:ext>
    </p:extLst>
  </p:cSld>
  <p:clrMapOvr>
    <a:masterClrMapping/>
  </p:clrMapOvr>
  <p:transition advTm="90414">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04861-C0D3-E281-EF18-63FFFB73BDE1}"/>
              </a:ext>
            </a:extLst>
          </p:cNvPr>
          <p:cNvSpPr>
            <a:spLocks noGrp="1"/>
          </p:cNvSpPr>
          <p:nvPr>
            <p:ph type="title"/>
          </p:nvPr>
        </p:nvSpPr>
        <p:spPr/>
        <p:txBody>
          <a:bodyPr/>
          <a:lstStyle/>
          <a:p>
            <a:r>
              <a:rPr lang="fi-FI"/>
              <a:t>DFM &amp; ER </a:t>
            </a:r>
            <a:r>
              <a:rPr lang="fi-FI" err="1"/>
              <a:t>Model</a:t>
            </a:r>
            <a:endParaRPr lang="LID4096"/>
          </a:p>
        </p:txBody>
      </p:sp>
      <p:sp>
        <p:nvSpPr>
          <p:cNvPr id="4" name="Slide Number Placeholder 3">
            <a:extLst>
              <a:ext uri="{FF2B5EF4-FFF2-40B4-BE49-F238E27FC236}">
                <a16:creationId xmlns:a16="http://schemas.microsoft.com/office/drawing/2014/main" id="{7EDBD9AA-F8B7-69D5-8B60-1944CF9B4B4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a:p>
        </p:txBody>
      </p:sp>
      <p:pic>
        <p:nvPicPr>
          <p:cNvPr id="5" name="Picture 4" descr="Diagram&#10;&#10;Description automatically generated">
            <a:extLst>
              <a:ext uri="{FF2B5EF4-FFF2-40B4-BE49-F238E27FC236}">
                <a16:creationId xmlns:a16="http://schemas.microsoft.com/office/drawing/2014/main" id="{7AC1ED97-F318-616D-F902-E37F12F68D6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318182"/>
            <a:ext cx="4739123" cy="2434012"/>
          </a:xfrm>
          <a:prstGeom prst="rect">
            <a:avLst/>
          </a:prstGeom>
        </p:spPr>
      </p:pic>
      <p:pic>
        <p:nvPicPr>
          <p:cNvPr id="6" name="Picture 5" descr="Diagram&#10;&#10;Description automatically generated">
            <a:extLst>
              <a:ext uri="{FF2B5EF4-FFF2-40B4-BE49-F238E27FC236}">
                <a16:creationId xmlns:a16="http://schemas.microsoft.com/office/drawing/2014/main" id="{11EEE025-EE43-84D1-817E-3A10A0AF220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99319" y="1063229"/>
            <a:ext cx="4444681" cy="2688964"/>
          </a:xfrm>
          <a:prstGeom prst="rect">
            <a:avLst/>
          </a:prstGeom>
        </p:spPr>
      </p:pic>
      <p:pic>
        <p:nvPicPr>
          <p:cNvPr id="9" name="Audio 8">
            <a:hlinkClick r:id="" action="ppaction://media"/>
            <a:extLst>
              <a:ext uri="{FF2B5EF4-FFF2-40B4-BE49-F238E27FC236}">
                <a16:creationId xmlns:a16="http://schemas.microsoft.com/office/drawing/2014/main" id="{FCC3ED21-AE64-4904-4FD7-26FB12B1E0B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15300" y="4114800"/>
            <a:ext cx="812800" cy="812800"/>
          </a:xfrm>
          <a:prstGeom prst="rect">
            <a:avLst/>
          </a:prstGeom>
        </p:spPr>
      </p:pic>
    </p:spTree>
    <p:extLst>
      <p:ext uri="{BB962C8B-B14F-4D97-AF65-F5344CB8AC3E}">
        <p14:creationId xmlns:p14="http://schemas.microsoft.com/office/powerpoint/2010/main" val="2795859457"/>
      </p:ext>
    </p:extLst>
  </p:cSld>
  <p:clrMapOvr>
    <a:masterClrMapping/>
  </p:clrMapOvr>
  <p:transition advTm="72128">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C7A83-4A9F-42BD-4C85-83A112E65590}"/>
              </a:ext>
            </a:extLst>
          </p:cNvPr>
          <p:cNvSpPr>
            <a:spLocks noGrp="1"/>
          </p:cNvSpPr>
          <p:nvPr>
            <p:ph type="title"/>
          </p:nvPr>
        </p:nvSpPr>
        <p:spPr/>
        <p:txBody>
          <a:bodyPr/>
          <a:lstStyle/>
          <a:p>
            <a:r>
              <a:rPr lang="en-FI"/>
              <a:t>Business Intelligence</a:t>
            </a:r>
          </a:p>
        </p:txBody>
      </p:sp>
      <p:sp>
        <p:nvSpPr>
          <p:cNvPr id="3" name="Text Placeholder 2">
            <a:extLst>
              <a:ext uri="{FF2B5EF4-FFF2-40B4-BE49-F238E27FC236}">
                <a16:creationId xmlns:a16="http://schemas.microsoft.com/office/drawing/2014/main" id="{8CE861EE-90DF-54B0-14A7-B41F2FCD914A}"/>
              </a:ext>
            </a:extLst>
          </p:cNvPr>
          <p:cNvSpPr>
            <a:spLocks noGrp="1"/>
          </p:cNvSpPr>
          <p:nvPr>
            <p:ph type="body" idx="1"/>
          </p:nvPr>
        </p:nvSpPr>
        <p:spPr/>
        <p:txBody>
          <a:bodyPr/>
          <a:lstStyle/>
          <a:p>
            <a:r>
              <a:rPr lang="en-GB"/>
              <a:t>Real estate valuation and market trends:</a:t>
            </a:r>
          </a:p>
          <a:p>
            <a:endParaRPr lang="en-GB"/>
          </a:p>
          <a:p>
            <a:endParaRPr lang="en-GB"/>
          </a:p>
        </p:txBody>
      </p:sp>
      <p:sp>
        <p:nvSpPr>
          <p:cNvPr id="4" name="Slide Number Placeholder 3">
            <a:extLst>
              <a:ext uri="{FF2B5EF4-FFF2-40B4-BE49-F238E27FC236}">
                <a16:creationId xmlns:a16="http://schemas.microsoft.com/office/drawing/2014/main" id="{F717B0F6-51F9-6559-9612-E17E8E6AC78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a:p>
        </p:txBody>
      </p:sp>
      <p:pic>
        <p:nvPicPr>
          <p:cNvPr id="8" name="Picture 8">
            <a:extLst>
              <a:ext uri="{FF2B5EF4-FFF2-40B4-BE49-F238E27FC236}">
                <a16:creationId xmlns:a16="http://schemas.microsoft.com/office/drawing/2014/main" id="{8E302AC4-7418-4BD7-48E1-E64104BE0B1B}"/>
              </a:ext>
            </a:extLst>
          </p:cNvPr>
          <p:cNvPicPr>
            <a:picLocks noChangeAspect="1"/>
          </p:cNvPicPr>
          <p:nvPr/>
        </p:nvPicPr>
        <p:blipFill>
          <a:blip r:embed="rId4"/>
          <a:stretch>
            <a:fillRect/>
          </a:stretch>
        </p:blipFill>
        <p:spPr>
          <a:xfrm>
            <a:off x="5326625" y="1399066"/>
            <a:ext cx="2847668" cy="3181108"/>
          </a:xfrm>
          <a:prstGeom prst="rect">
            <a:avLst/>
          </a:prstGeom>
        </p:spPr>
      </p:pic>
      <p:pic>
        <p:nvPicPr>
          <p:cNvPr id="9" name="Picture 9">
            <a:extLst>
              <a:ext uri="{FF2B5EF4-FFF2-40B4-BE49-F238E27FC236}">
                <a16:creationId xmlns:a16="http://schemas.microsoft.com/office/drawing/2014/main" id="{EB84A3EF-6CC0-4974-CA80-F4A7B09952E5}"/>
              </a:ext>
            </a:extLst>
          </p:cNvPr>
          <p:cNvPicPr>
            <a:picLocks noChangeAspect="1"/>
          </p:cNvPicPr>
          <p:nvPr/>
        </p:nvPicPr>
        <p:blipFill>
          <a:blip r:embed="rId5"/>
          <a:stretch>
            <a:fillRect/>
          </a:stretch>
        </p:blipFill>
        <p:spPr>
          <a:xfrm>
            <a:off x="2665771" y="1442842"/>
            <a:ext cx="2712473" cy="3136573"/>
          </a:xfrm>
          <a:prstGeom prst="rect">
            <a:avLst/>
          </a:prstGeom>
        </p:spPr>
      </p:pic>
      <p:pic>
        <p:nvPicPr>
          <p:cNvPr id="10" name="Picture 10" descr="Chart, pie chart&#10;&#10;Description automatically generated">
            <a:extLst>
              <a:ext uri="{FF2B5EF4-FFF2-40B4-BE49-F238E27FC236}">
                <a16:creationId xmlns:a16="http://schemas.microsoft.com/office/drawing/2014/main" id="{9833E3ED-6A16-E94E-A43D-0F0AC1EFB1F9}"/>
              </a:ext>
            </a:extLst>
          </p:cNvPr>
          <p:cNvPicPr>
            <a:picLocks noChangeAspect="1"/>
          </p:cNvPicPr>
          <p:nvPr/>
        </p:nvPicPr>
        <p:blipFill>
          <a:blip r:embed="rId6"/>
          <a:stretch>
            <a:fillRect/>
          </a:stretch>
        </p:blipFill>
        <p:spPr>
          <a:xfrm>
            <a:off x="164690" y="1440086"/>
            <a:ext cx="2743200" cy="3129794"/>
          </a:xfrm>
          <a:prstGeom prst="rect">
            <a:avLst/>
          </a:prstGeom>
        </p:spPr>
      </p:pic>
      <p:pic>
        <p:nvPicPr>
          <p:cNvPr id="5" name="recording Q1">
            <a:hlinkClick r:id="" action="ppaction://media"/>
            <a:extLst>
              <a:ext uri="{FF2B5EF4-FFF2-40B4-BE49-F238E27FC236}">
                <a16:creationId xmlns:a16="http://schemas.microsoft.com/office/drawing/2014/main" id="{370733DA-3A86-1CA3-C431-5C3E816F491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412529" y="3847856"/>
            <a:ext cx="730250" cy="730250"/>
          </a:xfrm>
          <a:prstGeom prst="rect">
            <a:avLst/>
          </a:prstGeom>
        </p:spPr>
      </p:pic>
    </p:spTree>
    <p:extLst>
      <p:ext uri="{BB962C8B-B14F-4D97-AF65-F5344CB8AC3E}">
        <p14:creationId xmlns:p14="http://schemas.microsoft.com/office/powerpoint/2010/main" val="3446110672"/>
      </p:ext>
    </p:extLst>
  </p:cSld>
  <p:clrMapOvr>
    <a:masterClrMapping/>
  </p:clrMapOvr>
  <p:transition>
    <p:fade thruBlk="1"/>
  </p:transition>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C7A83-4A9F-42BD-4C85-83A112E65590}"/>
              </a:ext>
            </a:extLst>
          </p:cNvPr>
          <p:cNvSpPr>
            <a:spLocks noGrp="1"/>
          </p:cNvSpPr>
          <p:nvPr>
            <p:ph type="title"/>
          </p:nvPr>
        </p:nvSpPr>
        <p:spPr/>
        <p:txBody>
          <a:bodyPr/>
          <a:lstStyle/>
          <a:p>
            <a:r>
              <a:rPr lang="en-FI"/>
              <a:t>Business Intelligence</a:t>
            </a:r>
          </a:p>
        </p:txBody>
      </p:sp>
      <p:sp>
        <p:nvSpPr>
          <p:cNvPr id="3" name="Text Placeholder 2">
            <a:extLst>
              <a:ext uri="{FF2B5EF4-FFF2-40B4-BE49-F238E27FC236}">
                <a16:creationId xmlns:a16="http://schemas.microsoft.com/office/drawing/2014/main" id="{8CE861EE-90DF-54B0-14A7-B41F2FCD914A}"/>
              </a:ext>
            </a:extLst>
          </p:cNvPr>
          <p:cNvSpPr>
            <a:spLocks noGrp="1"/>
          </p:cNvSpPr>
          <p:nvPr>
            <p:ph type="body" idx="1"/>
          </p:nvPr>
        </p:nvSpPr>
        <p:spPr>
          <a:xfrm>
            <a:off x="-2639" y="999403"/>
            <a:ext cx="9149279" cy="3372547"/>
          </a:xfrm>
        </p:spPr>
        <p:txBody>
          <a:bodyPr/>
          <a:lstStyle/>
          <a:p>
            <a:r>
              <a:rPr lang="en-GB"/>
              <a:t>Energy performance of properties:</a:t>
            </a:r>
            <a:endParaRPr lang="en-US"/>
          </a:p>
          <a:p>
            <a:endParaRPr lang="en-GB"/>
          </a:p>
          <a:p>
            <a:endParaRPr lang="en-GB"/>
          </a:p>
          <a:p>
            <a:endParaRPr lang="en-GB"/>
          </a:p>
          <a:p>
            <a:endParaRPr lang="en-GB"/>
          </a:p>
          <a:p>
            <a:endParaRPr lang="en-GB"/>
          </a:p>
          <a:p>
            <a:endParaRPr lang="en-GB"/>
          </a:p>
        </p:txBody>
      </p:sp>
      <p:sp>
        <p:nvSpPr>
          <p:cNvPr id="4" name="Slide Number Placeholder 3">
            <a:extLst>
              <a:ext uri="{FF2B5EF4-FFF2-40B4-BE49-F238E27FC236}">
                <a16:creationId xmlns:a16="http://schemas.microsoft.com/office/drawing/2014/main" id="{F717B0F6-51F9-6559-9612-E17E8E6AC78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a:p>
        </p:txBody>
      </p:sp>
      <p:pic>
        <p:nvPicPr>
          <p:cNvPr id="7" name="Picture 7" descr="Graphical user interface, text&#10;&#10;Description automatically generated">
            <a:extLst>
              <a:ext uri="{FF2B5EF4-FFF2-40B4-BE49-F238E27FC236}">
                <a16:creationId xmlns:a16="http://schemas.microsoft.com/office/drawing/2014/main" id="{B799E324-50C6-DB56-2D68-0ACBEFB8CB26}"/>
              </a:ext>
            </a:extLst>
          </p:cNvPr>
          <p:cNvPicPr>
            <a:picLocks noChangeAspect="1"/>
          </p:cNvPicPr>
          <p:nvPr/>
        </p:nvPicPr>
        <p:blipFill>
          <a:blip r:embed="rId4"/>
          <a:stretch>
            <a:fillRect/>
          </a:stretch>
        </p:blipFill>
        <p:spPr>
          <a:xfrm>
            <a:off x="367481" y="1316908"/>
            <a:ext cx="4328650" cy="3044312"/>
          </a:xfrm>
          <a:prstGeom prst="rect">
            <a:avLst/>
          </a:prstGeom>
        </p:spPr>
      </p:pic>
      <p:pic>
        <p:nvPicPr>
          <p:cNvPr id="9" name="Picture 15" descr="Graphical user interface, table&#10;&#10;Description automatically generated">
            <a:extLst>
              <a:ext uri="{FF2B5EF4-FFF2-40B4-BE49-F238E27FC236}">
                <a16:creationId xmlns:a16="http://schemas.microsoft.com/office/drawing/2014/main" id="{1E433C02-E10C-628D-E616-71CEAC4E75EA}"/>
              </a:ext>
            </a:extLst>
          </p:cNvPr>
          <p:cNvPicPr>
            <a:picLocks noChangeAspect="1"/>
          </p:cNvPicPr>
          <p:nvPr/>
        </p:nvPicPr>
        <p:blipFill>
          <a:blip r:embed="rId5"/>
          <a:stretch>
            <a:fillRect/>
          </a:stretch>
        </p:blipFill>
        <p:spPr>
          <a:xfrm>
            <a:off x="4693674" y="1284706"/>
            <a:ext cx="3990667" cy="3084137"/>
          </a:xfrm>
          <a:prstGeom prst="rect">
            <a:avLst/>
          </a:prstGeom>
        </p:spPr>
      </p:pic>
      <p:pic>
        <p:nvPicPr>
          <p:cNvPr id="6" name="Q2">
            <a:hlinkClick r:id="" action="ppaction://media"/>
            <a:extLst>
              <a:ext uri="{FF2B5EF4-FFF2-40B4-BE49-F238E27FC236}">
                <a16:creationId xmlns:a16="http://schemas.microsoft.com/office/drawing/2014/main" id="{D0DD4F01-B164-D6DB-4C85-3FE3E534F25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4183063"/>
            <a:ext cx="730250" cy="730250"/>
          </a:xfrm>
          <a:prstGeom prst="rect">
            <a:avLst/>
          </a:prstGeom>
        </p:spPr>
      </p:pic>
    </p:spTree>
    <p:extLst>
      <p:ext uri="{BB962C8B-B14F-4D97-AF65-F5344CB8AC3E}">
        <p14:creationId xmlns:p14="http://schemas.microsoft.com/office/powerpoint/2010/main" val="3922334316"/>
      </p:ext>
    </p:extLst>
  </p:cSld>
  <p:clrMapOvr>
    <a:masterClrMapping/>
  </p:clrMapOvr>
  <p:transition>
    <p:fade thruBlk="1"/>
  </p:transition>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nextCondLst>
                <p:cond evt="onClick" delay="0">
                  <p:tgtEl>
                    <p:spTgt spid="6"/>
                  </p:tgtEl>
                </p:cond>
              </p:nextCondLst>
            </p:seq>
            <p:audio>
              <p:cMediaNode>
                <p:cTn id="7" fill="hold" display="0">
                  <p:stCondLst>
                    <p:cond delay="indefinite"/>
                  </p:stCondLst>
                  <p:endCondLst>
                    <p:cond evt="onStopAudio" delay="0">
                      <p:tgtEl>
                        <p:sldTgt/>
                      </p:tgtEl>
                    </p:cond>
                  </p:endCondLst>
                </p:cTn>
                <p:tgtEl>
                  <p:spTgt spid="6"/>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0.7|3.8|5.4"/>
</p:tagLst>
</file>

<file path=ppt/tags/tag2.xml><?xml version="1.0" encoding="utf-8"?>
<p:tagLst xmlns:a="http://schemas.openxmlformats.org/drawingml/2006/main" xmlns:r="http://schemas.openxmlformats.org/officeDocument/2006/relationships" xmlns:p="http://schemas.openxmlformats.org/presentationml/2006/main">
  <p:tag name="TIMING" val="|1.5"/>
</p:tagLst>
</file>

<file path=ppt/theme/theme1.xml><?xml version="1.0" encoding="utf-8"?>
<a:theme xmlns:a="http://schemas.openxmlformats.org/drawingml/2006/main" name="LUTpowerpointpohja - vihreä-valkoinen">
  <a:themeElements>
    <a:clrScheme name="LUT - Vihreä värikartta">
      <a:dk1>
        <a:srgbClr val="000000"/>
      </a:dk1>
      <a:lt1>
        <a:srgbClr val="FFFFFF"/>
      </a:lt1>
      <a:dk2>
        <a:srgbClr val="40D520"/>
      </a:dk2>
      <a:lt2>
        <a:srgbClr val="E4E4E4"/>
      </a:lt2>
      <a:accent1>
        <a:srgbClr val="40D520"/>
      </a:accent1>
      <a:accent2>
        <a:srgbClr val="262626"/>
      </a:accent2>
      <a:accent3>
        <a:srgbClr val="278313"/>
      </a:accent3>
      <a:accent4>
        <a:srgbClr val="17470E"/>
      </a:accent4>
      <a:accent5>
        <a:srgbClr val="5C5C5C"/>
      </a:accent5>
      <a:accent6>
        <a:srgbClr val="A7A7A7"/>
      </a:accent6>
      <a:hlink>
        <a:srgbClr val="144A00"/>
      </a:hlink>
      <a:folHlink>
        <a:srgbClr val="5E815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12</Slides>
  <Notes>8</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LUTpowerpointpohja - vihreä-valkoinen</vt:lpstr>
      <vt:lpstr>PowerPoint Presentation</vt:lpstr>
      <vt:lpstr>UK Price Paid and Energy Performance Study</vt:lpstr>
      <vt:lpstr>Introduction</vt:lpstr>
      <vt:lpstr>Data sources</vt:lpstr>
      <vt:lpstr>OLTP &amp; OLAP</vt:lpstr>
      <vt:lpstr>Data warehousing &amp; ETL service</vt:lpstr>
      <vt:lpstr>DFM &amp; ER Model</vt:lpstr>
      <vt:lpstr>Business Intelligence</vt:lpstr>
      <vt:lpstr>Business Intelligence</vt:lpstr>
      <vt:lpstr>Business Intelligence</vt:lpstr>
      <vt:lpstr>                     Thank you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revision>1</cp:revision>
  <dcterms:modified xsi:type="dcterms:W3CDTF">2023-03-10T20:42:19Z</dcterms:modified>
</cp:coreProperties>
</file>

<file path=docProps/thumbnail.jpeg>
</file>